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  <p:sldMasterId id="2147484031" r:id="rId2"/>
    <p:sldMasterId id="2147484037" r:id="rId3"/>
  </p:sldMasterIdLst>
  <p:notesMasterIdLst>
    <p:notesMasterId r:id="rId35"/>
  </p:notesMasterIdLst>
  <p:handoutMasterIdLst>
    <p:handoutMasterId r:id="rId36"/>
  </p:handoutMasterIdLst>
  <p:sldIdLst>
    <p:sldId id="2026819628" r:id="rId4"/>
    <p:sldId id="2026819578" r:id="rId5"/>
    <p:sldId id="2026819612" r:id="rId6"/>
    <p:sldId id="2026819589" r:id="rId7"/>
    <p:sldId id="2026819590" r:id="rId8"/>
    <p:sldId id="2026819591" r:id="rId9"/>
    <p:sldId id="2026819592" r:id="rId10"/>
    <p:sldId id="2026819593" r:id="rId11"/>
    <p:sldId id="2026819594" r:id="rId12"/>
    <p:sldId id="2026819595" r:id="rId13"/>
    <p:sldId id="2026819596" r:id="rId14"/>
    <p:sldId id="2026819587" r:id="rId15"/>
    <p:sldId id="2026819608" r:id="rId16"/>
    <p:sldId id="2026819616" r:id="rId17"/>
    <p:sldId id="2026819597" r:id="rId18"/>
    <p:sldId id="2026819600" r:id="rId19"/>
    <p:sldId id="2026819601" r:id="rId20"/>
    <p:sldId id="2026819602" r:id="rId21"/>
    <p:sldId id="2026819603" r:id="rId22"/>
    <p:sldId id="2026819605" r:id="rId23"/>
    <p:sldId id="2026819604" r:id="rId24"/>
    <p:sldId id="2026819606" r:id="rId25"/>
    <p:sldId id="2026819613" r:id="rId26"/>
    <p:sldId id="2026819607" r:id="rId27"/>
    <p:sldId id="2026819609" r:id="rId28"/>
    <p:sldId id="2026819610" r:id="rId29"/>
    <p:sldId id="2026819614" r:id="rId30"/>
    <p:sldId id="2026819615" r:id="rId31"/>
    <p:sldId id="2026819611" r:id="rId32"/>
    <p:sldId id="2026819630" r:id="rId33"/>
    <p:sldId id="2026819631" r:id="rId34"/>
  </p:sldIdLst>
  <p:sldSz cx="12188825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gOne at VMware Explore" id="{B737F446-0E74-0944-8DA5-18EFBB3AD197}">
          <p14:sldIdLst>
            <p14:sldId id="2026819628"/>
            <p14:sldId id="2026819578"/>
            <p14:sldId id="2026819612"/>
            <p14:sldId id="2026819589"/>
            <p14:sldId id="2026819590"/>
            <p14:sldId id="2026819591"/>
            <p14:sldId id="2026819592"/>
            <p14:sldId id="2026819593"/>
            <p14:sldId id="2026819594"/>
            <p14:sldId id="2026819595"/>
            <p14:sldId id="2026819596"/>
            <p14:sldId id="2026819587"/>
            <p14:sldId id="2026819608"/>
            <p14:sldId id="2026819616"/>
            <p14:sldId id="2026819597"/>
            <p14:sldId id="2026819600"/>
            <p14:sldId id="2026819601"/>
            <p14:sldId id="2026819602"/>
            <p14:sldId id="2026819603"/>
            <p14:sldId id="2026819605"/>
            <p14:sldId id="2026819604"/>
            <p14:sldId id="2026819606"/>
            <p14:sldId id="2026819613"/>
            <p14:sldId id="2026819607"/>
            <p14:sldId id="2026819609"/>
            <p14:sldId id="2026819610"/>
            <p14:sldId id="2026819614"/>
            <p14:sldId id="2026819615"/>
            <p14:sldId id="2026819611"/>
            <p14:sldId id="2026819630"/>
            <p14:sldId id="20268196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90" autoAdjust="0"/>
    <p:restoredTop sz="96327" autoAdjust="0"/>
  </p:normalViewPr>
  <p:slideViewPr>
    <p:cSldViewPr snapToGrid="0" snapToObjects="1">
      <p:cViewPr varScale="1">
        <p:scale>
          <a:sx n="86" d="100"/>
          <a:sy n="86" d="100"/>
        </p:scale>
        <p:origin x="202" y="53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171" d="100"/>
          <a:sy n="171" d="100"/>
        </p:scale>
        <p:origin x="6552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8/20/2023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CE6B399-761D-C332-91D4-68258204E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872E4A80-2628-1318-81C1-4C86D71E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D51FFE9-DD5E-B5DF-4184-A43863F656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413714"/>
            <a:ext cx="6062978" cy="35560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F0AE76D-35C3-5420-052C-47A31ADC4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012394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02C2F48-FFA9-7EDF-FE01-93A8B67C2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468" y="6258075"/>
            <a:ext cx="6062978" cy="233553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vmwarexplore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#session ID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spcBef>
                <a:spcPts val="1200"/>
              </a:spcBef>
              <a:defRPr/>
            </a:lvl6pPr>
            <a:lvl7pPr>
              <a:spcBef>
                <a:spcPts val="1200"/>
              </a:spcBef>
              <a:defRPr/>
            </a:lvl7pPr>
            <a:lvl8pPr>
              <a:spcBef>
                <a:spcPts val="1200"/>
              </a:spcBef>
              <a:defRPr/>
            </a:lvl8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" name="page number">
            <a:extLst>
              <a:ext uri="{FF2B5EF4-FFF2-40B4-BE49-F238E27FC236}">
                <a16:creationId xmlns:a16="http://schemas.microsoft.com/office/drawing/2014/main" id="{11DD2381-1457-EF46-4352-C8FD75DB8DD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page number">
            <a:extLst>
              <a:ext uri="{FF2B5EF4-FFF2-40B4-BE49-F238E27FC236}">
                <a16:creationId xmlns:a16="http://schemas.microsoft.com/office/drawing/2014/main" id="{1AA54F5B-F7BB-0EC3-A83A-3C23D3AEAFC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6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page number">
            <a:extLst>
              <a:ext uri="{FF2B5EF4-FFF2-40B4-BE49-F238E27FC236}">
                <a16:creationId xmlns:a16="http://schemas.microsoft.com/office/drawing/2014/main" id="{4F5CE10E-3319-B27A-29CF-75A17F1599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5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page number">
            <a:extLst>
              <a:ext uri="{FF2B5EF4-FFF2-40B4-BE49-F238E27FC236}">
                <a16:creationId xmlns:a16="http://schemas.microsoft.com/office/drawing/2014/main" id="{BC50C096-50FD-1080-91EB-377006F9B82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0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page number">
            <a:extLst>
              <a:ext uri="{FF2B5EF4-FFF2-40B4-BE49-F238E27FC236}">
                <a16:creationId xmlns:a16="http://schemas.microsoft.com/office/drawing/2014/main" id="{DAEB1763-34E8-5140-A681-0F09FF83384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7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D60EF9-1700-CAD5-05A8-6BD571D33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D3538-BD6A-8227-A2CD-8FC051D58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CF8A3299-FF55-4C28-A194-390A8423832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2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DA9244-4495-4892-FCE5-1AADF683C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4F85A1-C487-7706-497D-A8C340C6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7E82F-6743-041A-6DAF-2F2B429D2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52E6F0AF-607E-BD55-5423-F7D68D75CD2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1A190B-4851-0FD2-C9D5-D8C95273C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74FB65FF-5C51-3921-5641-B8D3270EFB5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0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2F1327-9159-60DA-81A4-B5884B5F5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464981B9-EDCF-1EE4-0CE5-126AE2BF8E1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A1231D-7787-4BC6-2AE4-A675EAAB4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F4BA476B-0084-3C5E-FC4E-D3CC7B52604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68284D0-027E-B1E0-F6F5-0659FCDB1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CEA6D9-0029-99C3-A0E1-F1C6B4EB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ge number">
            <a:extLst>
              <a:ext uri="{FF2B5EF4-FFF2-40B4-BE49-F238E27FC236}">
                <a16:creationId xmlns:a16="http://schemas.microsoft.com/office/drawing/2014/main" id="{443516B0-53CB-7E76-1D79-CEDF9B2A4FD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3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A404A52-7F30-FD96-63A9-F2E6B97EC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D7B278-F1E7-2EE8-A573-284BF746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67FBC4-3FF1-2477-4D93-672D985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C6B2E3-236E-AEF4-F71E-C21140E9E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BF16B7-4895-E5F2-1A20-722639245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ge number">
            <a:extLst>
              <a:ext uri="{FF2B5EF4-FFF2-40B4-BE49-F238E27FC236}">
                <a16:creationId xmlns:a16="http://schemas.microsoft.com/office/drawing/2014/main" id="{D7F5AA16-53E4-E8B8-E02A-3A74BACD4FE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2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F3B2795-6645-1B21-D49B-A3D8C9399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C089FC-55E9-0C29-DAD9-CCF8C0E1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A94188-7FBB-2F9A-A78E-C2FEFE6D8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D2687B2-F9F5-3E2E-0ED7-55583AEB201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3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0192FC-D243-0917-367D-579A78857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733305-F472-9AE5-CF24-ABA443787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84A248-415D-6373-DF3A-59B24BBF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AE02D7-DF2F-2DB1-A408-D15B1BD83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1AB13C-654D-7431-FA0C-85654A6A0B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7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0AD50A-E06E-EB11-ECD9-FC76A4A56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D04356-25A1-1564-09A1-2DA6BD1D6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7CFAF-DCE0-4D9C-2687-821DB3948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1F479F-0035-C3C0-6CC0-11E6A62AB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FA62DE-5C23-C1CF-E07E-119FB4DC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BCCA12BC-481E-C913-3C20-3688E91EBD5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6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8D44495-DDD7-9B9B-7AFA-B098FBA4DD4A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52A2845-CE2D-6E85-1893-A7D97121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8660DD-031F-ACDB-0D57-E3CE3D7E2FF1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DCDF71E-F986-9F69-663C-48CDD468A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CE7F7E-F001-FD3F-3945-98DD67F35581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383EA2F-E733-FC77-7DF2-F5C7B7B2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8532FE-6101-4E94-CC93-2C71F7519748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41BF122-AD60-DA57-0D78-6480FF7C1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E40AD0-225E-2ABE-5644-962E41CF1076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DA5E646-F579-063F-88FF-BF7C35720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06A5062-E8CA-FE8D-9188-39B46EBFA2D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6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25F043B-4FDC-483A-F945-7C5E100FF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CA81D1-BAE9-7E0B-864D-D23DDF70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D62BC9-0448-3435-DE7A-0D0E8DC7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1B2B7-FB8F-3545-BD11-966A38B19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ge number">
            <a:extLst>
              <a:ext uri="{FF2B5EF4-FFF2-40B4-BE49-F238E27FC236}">
                <a16:creationId xmlns:a16="http://schemas.microsoft.com/office/drawing/2014/main" id="{596EA784-02C3-6D4F-9E64-E2F11AB27E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0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A5E65F7-E8C3-C5EB-AA9D-2D7595D6E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ge number">
            <a:extLst>
              <a:ext uri="{FF2B5EF4-FFF2-40B4-BE49-F238E27FC236}">
                <a16:creationId xmlns:a16="http://schemas.microsoft.com/office/drawing/2014/main" id="{03DFB4AA-6D9F-DC4B-4897-DF930CB0756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5B01CFE-CE16-91FB-465D-71873F52E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3" name="VMware logo">
            <a:extLst>
              <a:ext uri="{FF2B5EF4-FFF2-40B4-BE49-F238E27FC236}">
                <a16:creationId xmlns:a16="http://schemas.microsoft.com/office/drawing/2014/main" id="{99DF9017-5838-FCA7-55F4-948DA98B3E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4" name="Copyright" descr="Confidential copyright VMware, Inc. 2021">
            <a:extLst>
              <a:ext uri="{FF2B5EF4-FFF2-40B4-BE49-F238E27FC236}">
                <a16:creationId xmlns:a16="http://schemas.microsoft.com/office/drawing/2014/main" id="{80EFEDD0-9B54-8A50-CCE1-C4B7E0D46FB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E017A15A-B847-F572-FE2E-44B02FB0ED8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4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35B3249-E58A-402E-AC7D-B76C485CE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3" name="VMware logo">
            <a:extLst>
              <a:ext uri="{FF2B5EF4-FFF2-40B4-BE49-F238E27FC236}">
                <a16:creationId xmlns:a16="http://schemas.microsoft.com/office/drawing/2014/main" id="{EC95A69F-939A-9C09-CF8B-EDDDE3103B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4" name="Copyright" descr="Confidential copyright VMware, Inc. 2021">
            <a:extLst>
              <a:ext uri="{FF2B5EF4-FFF2-40B4-BE49-F238E27FC236}">
                <a16:creationId xmlns:a16="http://schemas.microsoft.com/office/drawing/2014/main" id="{C6F0665D-32DB-F24D-0CB1-04854DB4DD5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2E336A18-8A29-7411-0807-3D749B53951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AD8A0C-4DC5-D150-3A03-4F5D98D50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3" name="VMware logo">
            <a:extLst>
              <a:ext uri="{FF2B5EF4-FFF2-40B4-BE49-F238E27FC236}">
                <a16:creationId xmlns:a16="http://schemas.microsoft.com/office/drawing/2014/main" id="{1D67CD73-343F-9AE4-57CA-3F7C4B7A68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4" name="Copyright" descr="Confidential copyright VMware, Inc. 2021">
            <a:extLst>
              <a:ext uri="{FF2B5EF4-FFF2-40B4-BE49-F238E27FC236}">
                <a16:creationId xmlns:a16="http://schemas.microsoft.com/office/drawing/2014/main" id="{9AFAE9EC-A790-8B10-1F52-64BAD319264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6D1D4707-899D-7DE2-170B-F2F729F9B9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2D37E-4137-A3AA-F051-48627BEC5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E731BE0-A62E-D8E6-5BCE-835B24B4210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23431A2-FA34-CCC1-6DCF-89EBFBFE1945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6" name="VMware logo">
            <a:extLst>
              <a:ext uri="{FF2B5EF4-FFF2-40B4-BE49-F238E27FC236}">
                <a16:creationId xmlns:a16="http://schemas.microsoft.com/office/drawing/2014/main" id="{BB7FAC7B-EE3B-091C-FDA8-46C9E98F0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7" name="Copyright" descr="Confidential copyright VMware, Inc. 2021">
            <a:extLst>
              <a:ext uri="{FF2B5EF4-FFF2-40B4-BE49-F238E27FC236}">
                <a16:creationId xmlns:a16="http://schemas.microsoft.com/office/drawing/2014/main" id="{5B2DCFAC-9F52-7F5C-6FEB-E58E082BC5C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870BC0B9-FCFF-4078-EE37-0A1CB816019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3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991446" y="-1838077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0E3BA4-F564-92F0-BA23-B58796984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7"/>
            <a:ext cx="13468141" cy="9864449"/>
            <a:chOff x="-991446" y="-1855011"/>
            <a:chExt cx="13468141" cy="9864449"/>
          </a:xfrm>
        </p:grpSpPr>
        <p:sp>
          <p:nvSpPr>
            <p:cNvPr id="4" name="Freeform: Shape 32">
              <a:extLst>
                <a:ext uri="{FF2B5EF4-FFF2-40B4-BE49-F238E27FC236}">
                  <a16:creationId xmlns:a16="http://schemas.microsoft.com/office/drawing/2014/main" id="{C45739A9-1A9C-B395-AC62-571BDF02E624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41D27E3-371D-7220-B7A4-850394933C9E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6" name="VMware logo">
            <a:extLst>
              <a:ext uri="{FF2B5EF4-FFF2-40B4-BE49-F238E27FC236}">
                <a16:creationId xmlns:a16="http://schemas.microsoft.com/office/drawing/2014/main" id="{D716B181-4B5D-1A63-6410-04D330CC4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7" name="Copyright" descr="Confidential copyright VMware, Inc. 2021">
            <a:extLst>
              <a:ext uri="{FF2B5EF4-FFF2-40B4-BE49-F238E27FC236}">
                <a16:creationId xmlns:a16="http://schemas.microsoft.com/office/drawing/2014/main" id="{0C63AFB9-AC7B-207E-1C3D-A1921A51341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F7DC9E4D-1E46-4ACB-C1EB-A184DECF90F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991446" y="-1838078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82000">
                  <a:schemeClr val="accent2"/>
                </a:gs>
                <a:gs pos="2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CEAC8C-FF83-90C4-0D5A-40FD6572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8"/>
            <a:ext cx="13468141" cy="9864449"/>
            <a:chOff x="-991446" y="-1855011"/>
            <a:chExt cx="13468141" cy="9864449"/>
          </a:xfrm>
        </p:grpSpPr>
        <p:sp>
          <p:nvSpPr>
            <p:cNvPr id="4" name="Freeform: Shape 32">
              <a:extLst>
                <a:ext uri="{FF2B5EF4-FFF2-40B4-BE49-F238E27FC236}">
                  <a16:creationId xmlns:a16="http://schemas.microsoft.com/office/drawing/2014/main" id="{84C22A56-F879-E61E-06DF-6890192EC5A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8B33172-C42D-D515-4037-BFC7FAB8B6E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82000">
                  <a:schemeClr val="accent2"/>
                </a:gs>
                <a:gs pos="2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6" name="VMware logo">
            <a:extLst>
              <a:ext uri="{FF2B5EF4-FFF2-40B4-BE49-F238E27FC236}">
                <a16:creationId xmlns:a16="http://schemas.microsoft.com/office/drawing/2014/main" id="{E9D1FF63-0978-1C32-74A0-C46AA2208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7" name="Copyright" descr="Confidential copyright VMware, Inc. 2021">
            <a:extLst>
              <a:ext uri="{FF2B5EF4-FFF2-40B4-BE49-F238E27FC236}">
                <a16:creationId xmlns:a16="http://schemas.microsoft.com/office/drawing/2014/main" id="{3577A727-D11E-F7BB-8A0D-F015C07A527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8A61480-A615-F35A-FEB5-06C22956FAF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2647A7A-54A4-8F0C-56CE-C0F0A949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Oval 2" descr="place icon in center">
            <a:extLst>
              <a:ext uri="{FF2B5EF4-FFF2-40B4-BE49-F238E27FC236}">
                <a16:creationId xmlns:a16="http://schemas.microsoft.com/office/drawing/2014/main" id="{C958F5CA-99D0-C7CE-8BC8-A2F2E79637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34310AD9-6297-F1E9-B622-97487BD07C5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5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Freeform: Shape 21">
            <a:extLst>
              <a:ext uri="{FF2B5EF4-FFF2-40B4-BE49-F238E27FC236}">
                <a16:creationId xmlns:a16="http://schemas.microsoft.com/office/drawing/2014/main" id="{8B458E60-8765-90BB-1420-6AEC689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Oval 2" descr="place icon in center">
            <a:extLst>
              <a:ext uri="{FF2B5EF4-FFF2-40B4-BE49-F238E27FC236}">
                <a16:creationId xmlns:a16="http://schemas.microsoft.com/office/drawing/2014/main" id="{18C28636-3F6E-2E41-6A22-35DED435BC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2A323FA1-FDC5-AC3E-0680-62015F77C87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Freeform: Shape 21">
            <a:extLst>
              <a:ext uri="{FF2B5EF4-FFF2-40B4-BE49-F238E27FC236}">
                <a16:creationId xmlns:a16="http://schemas.microsoft.com/office/drawing/2014/main" id="{3A550C9A-872F-6A66-33CC-089BD9A60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Oval 2" descr="place icon in center">
            <a:extLst>
              <a:ext uri="{FF2B5EF4-FFF2-40B4-BE49-F238E27FC236}">
                <a16:creationId xmlns:a16="http://schemas.microsoft.com/office/drawing/2014/main" id="{9ABB814D-DB85-73EA-DC47-3A58056EC7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C63E93A5-FE54-7305-D7AE-950457A6CC5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1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page number">
            <a:extLst>
              <a:ext uri="{FF2B5EF4-FFF2-40B4-BE49-F238E27FC236}">
                <a16:creationId xmlns:a16="http://schemas.microsoft.com/office/drawing/2014/main" id="{9172BBB4-0AFA-D607-8151-8FB7026FE0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1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C819F3-C091-4F0B-21C3-328F7C2E7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D95375-C92D-6E34-F455-9E8E21121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1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611170-181C-94F6-F39D-653F79005881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page number">
            <a:extLst>
              <a:ext uri="{FF2B5EF4-FFF2-40B4-BE49-F238E27FC236}">
                <a16:creationId xmlns:a16="http://schemas.microsoft.com/office/drawing/2014/main" id="{EB64E75A-0FCD-36EA-323D-6D026D924DB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5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page number">
            <a:extLst>
              <a:ext uri="{FF2B5EF4-FFF2-40B4-BE49-F238E27FC236}">
                <a16:creationId xmlns:a16="http://schemas.microsoft.com/office/drawing/2014/main" id="{268B5799-32EC-2EC3-2CA2-C7BE31755FA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9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 -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42B0C9-2F9D-67D6-2996-E1F26F3E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CA5C7B0D-8CC8-6E71-A4D7-9F22138FD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2A7BD498-A48C-0FC3-E320-D835582B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6F7C73-2CFB-8F78-F179-EF440F5F491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VMware logo">
            <a:extLst>
              <a:ext uri="{FF2B5EF4-FFF2-40B4-BE49-F238E27FC236}">
                <a16:creationId xmlns:a16="http://schemas.microsoft.com/office/drawing/2014/main" id="{F72E8866-CC8C-2C1A-3311-A75FB00760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9" name="Copyright" descr="Confidential copyright VMware, Inc. 2021">
            <a:extLst>
              <a:ext uri="{FF2B5EF4-FFF2-40B4-BE49-F238E27FC236}">
                <a16:creationId xmlns:a16="http://schemas.microsoft.com/office/drawing/2014/main" id="{F5BF02E7-E8F1-A770-F122-3F052FEC2DB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6124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 -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1974B6-B5EC-E99A-F461-6A2639FB0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6B4FE44D-1B90-4F8A-278E-2B2B02247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E429B9A2-2B91-27A0-3798-15C1AB336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F18A4-1CF5-5AB6-5EA0-0CF142A6BA7D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VMware logo">
            <a:extLst>
              <a:ext uri="{FF2B5EF4-FFF2-40B4-BE49-F238E27FC236}">
                <a16:creationId xmlns:a16="http://schemas.microsoft.com/office/drawing/2014/main" id="{7F07CCDD-6E59-1DB4-3AEF-988C042EB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A9E5AF5F-A918-5AB6-BA7C-A27E9CDE05D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20569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 -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ADBE4-0D87-2E17-27A8-571C80A25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69F86BB1-ED6A-44C9-669B-F242CE7AC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3E6D914-5B50-5ABF-28EF-295294481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2A8F7EF-F008-FFC2-58ED-530BD4D9468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VMware logo">
            <a:extLst>
              <a:ext uri="{FF2B5EF4-FFF2-40B4-BE49-F238E27FC236}">
                <a16:creationId xmlns:a16="http://schemas.microsoft.com/office/drawing/2014/main" id="{7C1FCD78-9173-3702-04DB-8CC9033657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976E9E90-97D5-30E4-2781-AA0049D57DB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423699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sp>
        <p:nvSpPr>
          <p:cNvPr id="3" name="Rectangle 2" descr="Do the fonts in the words below match on your screen?">
            <a:extLst>
              <a:ext uri="{FF2B5EF4-FFF2-40B4-BE49-F238E27FC236}">
                <a16:creationId xmlns:a16="http://schemas.microsoft.com/office/drawing/2014/main" id="{5591EC62-A725-0821-C25D-B3E420097615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933323-EF7C-ECCC-097D-D603A9C7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84A86A0-6823-244A-0551-8AFCE3CC6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5FA43-E6CB-AF81-3EE6-F3BDEFF2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shaded boxes">
            <a:extLst>
              <a:ext uri="{FF2B5EF4-FFF2-40B4-BE49-F238E27FC236}">
                <a16:creationId xmlns:a16="http://schemas.microsoft.com/office/drawing/2014/main" id="{04C4F00A-8C6F-D41A-3889-27A9C667B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225AF2-85F3-0995-8E9F-08C1D6690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E8C6C9-3626-F70A-0169-66EC35F19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4A5D95-04FB-F11B-1C3B-197C59B09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EA81D6-42A9-BB1B-556D-EC53715E3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FC533-BD76-E072-9EAF-5D5F7283C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44AE64-3BEC-5864-A971-66D119D9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1E0EEE-C283-AD8A-8AD4-9B3D534B4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62505D-8D2C-ACE7-84A6-05CEE7BFC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7E2B84-55AE-B208-28FF-210370A19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1FD48-FACA-DC2E-B5D6-EE13F2F2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2DD7E0C-CF4D-6266-466B-E8BA11991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B7A6D3-43A0-1794-B3A0-77291A3A5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DB1409E-9E3A-666D-E252-75C92BD8A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04F923-F3D6-9344-4CF2-8BE1824D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20B462-9824-9928-8FF6-EBA2C095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2702B6-A225-ED17-2E35-C8C2FAAB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72862D-B84C-C045-56D7-894ACEFA2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C05DB69-9C3A-DE49-3C5B-60ACE46D7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9FFC0D6-00EC-65FC-70FC-6CD23B136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08FDEA7-1140-51DC-E6D1-7C2CF624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7CE82D-C84A-1290-8884-48129DEA9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682581-A4A6-9E69-A429-F0FFCF906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542D3C-B2B5-7AA4-A0DC-3533A0EB7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455B973-2EC1-69FC-D405-9FF9E642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87FADA-98E1-79DB-CCA5-15513C95F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8C4FD9-615E-2C02-F2EB-D7D954450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303C9D-11C0-735B-5847-40FEBCA86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BAB717F-F594-88EB-DD18-88FFD013D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EBFF71B-DC33-C907-BC44-3CA374309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62767F-EC09-F6DC-999B-D570AA4F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687B60-91B6-2440-A00A-275E3C765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3E4D01-CD8D-AEFB-5C48-BACAFF99B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3C986E6-A57A-4DEF-DC35-F8302C86A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A0851B9-6830-D7ED-6FD5-60E80947F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582762A-BE24-D38E-91D6-566FE668D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B733D3-318A-179C-E745-34D034CF2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B91275-4DD3-8E93-F18B-8828ED5DB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2B51F81-D584-C3E4-23F5-F5CE126E4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46CC29-A97D-CB42-1982-2DA4B589F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846BE6-8728-782F-331F-55962923E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43EE72F-5139-3E26-DB24-8531C5C3B6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FC19D7F-778F-D9F2-EC79-C40B6B72B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1B15C8-1A70-EFFB-66B0-AFC2FE0FD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F434B5C-A69B-D987-9960-F6AEC78D8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E43042-7AEE-25C1-0CBF-526D646C7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E644AF2-6725-36E5-ACD4-6EB2521EA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B6AFE18-F25A-8209-C30E-222EF37C9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03FC07-C974-61DF-6139-61F4A946D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217464-5B57-AF71-C6E9-79FFA9938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230DAAF-C7C4-B89A-73B8-8EECFD984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345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4E5524-78AC-244F-AF96-DEBF0084A028}"/>
              </a:ext>
            </a:extLst>
          </p:cNvPr>
          <p:cNvSpPr/>
          <p:nvPr/>
        </p:nvSpPr>
        <p:spPr>
          <a:xfrm>
            <a:off x="-1" y="6176103"/>
            <a:ext cx="12188825" cy="6818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884" y="7861"/>
            <a:ext cx="11533206" cy="3810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04F795-D564-6149-B9EE-4F39574C62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634" y="640582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30BBA7-A0D1-9B45-9588-AEBB9863C1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891" y="1418700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66" name="Picture Placeholder 4">
            <a:extLst>
              <a:ext uri="{FF2B5EF4-FFF2-40B4-BE49-F238E27FC236}">
                <a16:creationId xmlns:a16="http://schemas.microsoft.com/office/drawing/2014/main" id="{54644128-3C8A-7143-92B8-968C18A179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73072" y="640582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8EB762CF-79E1-7342-8154-A913A9E2D3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3329" y="1418700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68" name="Picture Placeholder 4">
            <a:extLst>
              <a:ext uri="{FF2B5EF4-FFF2-40B4-BE49-F238E27FC236}">
                <a16:creationId xmlns:a16="http://schemas.microsoft.com/office/drawing/2014/main" id="{605E5C71-EE1D-7E49-8333-4E6B2C45764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91510" y="640582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1FB05495-0100-3047-9E6F-708A0F6C87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767" y="1418700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70" name="Picture Placeholder 4">
            <a:extLst>
              <a:ext uri="{FF2B5EF4-FFF2-40B4-BE49-F238E27FC236}">
                <a16:creationId xmlns:a16="http://schemas.microsoft.com/office/drawing/2014/main" id="{AD35B107-A720-AB46-861E-5F30A3C9E7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9948" y="640582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F9F65358-0B08-B74D-9BCE-9DBA6E8A01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0205" y="1418700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72" name="Picture Placeholder 4">
            <a:extLst>
              <a:ext uri="{FF2B5EF4-FFF2-40B4-BE49-F238E27FC236}">
                <a16:creationId xmlns:a16="http://schemas.microsoft.com/office/drawing/2014/main" id="{E3A6E936-75C8-F94A-AF34-2DECD114578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728386" y="640582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41D1BA3-8905-1B46-A9BE-A0476EB3A9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8643" y="1418700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74" name="Picture Placeholder 4">
            <a:extLst>
              <a:ext uri="{FF2B5EF4-FFF2-40B4-BE49-F238E27FC236}">
                <a16:creationId xmlns:a16="http://schemas.microsoft.com/office/drawing/2014/main" id="{0F3EA8B1-5989-EB42-B44F-5EE4D8E17C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46824" y="640582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5" name="Text Placeholder 6">
            <a:extLst>
              <a:ext uri="{FF2B5EF4-FFF2-40B4-BE49-F238E27FC236}">
                <a16:creationId xmlns:a16="http://schemas.microsoft.com/office/drawing/2014/main" id="{46CCDF00-A356-9647-9E1B-326AAD9E98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67081" y="1418700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76" name="Picture Placeholder 4">
            <a:extLst>
              <a:ext uri="{FF2B5EF4-FFF2-40B4-BE49-F238E27FC236}">
                <a16:creationId xmlns:a16="http://schemas.microsoft.com/office/drawing/2014/main" id="{1CEE5099-88B4-4840-9E70-B568E5C82E3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65262" y="640582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7" name="Text Placeholder 6">
            <a:extLst>
              <a:ext uri="{FF2B5EF4-FFF2-40B4-BE49-F238E27FC236}">
                <a16:creationId xmlns:a16="http://schemas.microsoft.com/office/drawing/2014/main" id="{F7AA21BB-4D28-814E-A5D7-2C937CF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85519" y="1418700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78" name="Picture Placeholder 4">
            <a:extLst>
              <a:ext uri="{FF2B5EF4-FFF2-40B4-BE49-F238E27FC236}">
                <a16:creationId xmlns:a16="http://schemas.microsoft.com/office/drawing/2014/main" id="{244BE72A-E71E-F541-98AF-4E32F940A0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683700" y="640582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9" name="Text Placeholder 6">
            <a:extLst>
              <a:ext uri="{FF2B5EF4-FFF2-40B4-BE49-F238E27FC236}">
                <a16:creationId xmlns:a16="http://schemas.microsoft.com/office/drawing/2014/main" id="{5F370A63-4B26-1D44-BB49-6A75106A8C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03957" y="1418700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80" name="Picture Placeholder 4">
            <a:extLst>
              <a:ext uri="{FF2B5EF4-FFF2-40B4-BE49-F238E27FC236}">
                <a16:creationId xmlns:a16="http://schemas.microsoft.com/office/drawing/2014/main" id="{20339D24-8351-A343-9D9C-C208E982C3A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002138" y="640582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9E3C88A-9FDD-9D40-8AE4-BD2D7CC5FF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2395" y="1418700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82" name="Picture Placeholder 4">
            <a:extLst>
              <a:ext uri="{FF2B5EF4-FFF2-40B4-BE49-F238E27FC236}">
                <a16:creationId xmlns:a16="http://schemas.microsoft.com/office/drawing/2014/main" id="{68DE7E1A-AA93-EA4B-BA30-050BDDB5615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4634" y="1870786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C54BC865-8E03-1F49-9729-761C75FB9D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4891" y="2638965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84" name="Picture Placeholder 4">
            <a:extLst>
              <a:ext uri="{FF2B5EF4-FFF2-40B4-BE49-F238E27FC236}">
                <a16:creationId xmlns:a16="http://schemas.microsoft.com/office/drawing/2014/main" id="{B59B2E9A-0323-B848-BC28-8EE0F2970B6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73072" y="1870786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76113CB9-BDEB-864D-8097-10E3EC7C5B1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93329" y="2638965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86" name="Picture Placeholder 4">
            <a:extLst>
              <a:ext uri="{FF2B5EF4-FFF2-40B4-BE49-F238E27FC236}">
                <a16:creationId xmlns:a16="http://schemas.microsoft.com/office/drawing/2014/main" id="{245C26D1-7405-2149-9D08-B213428AB48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91510" y="1870786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0F7182C0-09A0-9844-8FA7-B2A82684B57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1767" y="2638965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88" name="Picture Placeholder 4">
            <a:extLst>
              <a:ext uri="{FF2B5EF4-FFF2-40B4-BE49-F238E27FC236}">
                <a16:creationId xmlns:a16="http://schemas.microsoft.com/office/drawing/2014/main" id="{F85614B2-03D8-C146-ACFB-69876EE9B2D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9948" y="1870786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6AF33A2C-D585-6B41-BB75-4E06C8CB82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30205" y="2638965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90" name="Picture Placeholder 4">
            <a:extLst>
              <a:ext uri="{FF2B5EF4-FFF2-40B4-BE49-F238E27FC236}">
                <a16:creationId xmlns:a16="http://schemas.microsoft.com/office/drawing/2014/main" id="{D5ABB006-F7D2-9B44-8D70-FF31C9F3CCE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728386" y="1870786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F91844AE-AFBA-FA4D-970F-C49CB4B32D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48643" y="2638965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9869D318-4529-2F45-ABD0-53F9E41480B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046824" y="1870786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3BAEA385-F636-F544-8BB9-2B4C9B1ECE9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67081" y="2638965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76553E10-1079-A949-BDD0-3CC797DD291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365262" y="1870786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77F65BF-C869-AB43-8DCE-9CE8910618D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85519" y="2638965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C3B7E785-F1A2-E448-9E5C-E7062B7481D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683700" y="1870786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7" name="Text Placeholder 6">
            <a:extLst>
              <a:ext uri="{FF2B5EF4-FFF2-40B4-BE49-F238E27FC236}">
                <a16:creationId xmlns:a16="http://schemas.microsoft.com/office/drawing/2014/main" id="{B2B1F18E-2787-E64E-8122-DD0628A8E03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403957" y="2638965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AFAC5771-FD0A-A845-9FC4-47B224E167D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1002138" y="1870786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7D3BB9DA-8310-974F-B80D-C3B2048DEE5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722395" y="2638965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DBA5C4E5-4C8C-9840-AB90-1157BF426F2A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54634" y="3100990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879D9603-0A95-5946-AA68-54119882689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4891" y="3879108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02" name="Picture Placeholder 4">
            <a:extLst>
              <a:ext uri="{FF2B5EF4-FFF2-40B4-BE49-F238E27FC236}">
                <a16:creationId xmlns:a16="http://schemas.microsoft.com/office/drawing/2014/main" id="{417881EE-A663-D24B-B3C1-B121C19828B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773072" y="3100990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679A0612-9E82-AF4D-9C90-B0CE1CA55BB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493329" y="3879108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04" name="Picture Placeholder 4">
            <a:extLst>
              <a:ext uri="{FF2B5EF4-FFF2-40B4-BE49-F238E27FC236}">
                <a16:creationId xmlns:a16="http://schemas.microsoft.com/office/drawing/2014/main" id="{259096E4-8949-1D48-8C07-BD9F0CA9C66A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091510" y="3100990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13D790D2-EBE9-8F48-910F-10E08DD76E3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811767" y="3879108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06" name="Picture Placeholder 4">
            <a:extLst>
              <a:ext uri="{FF2B5EF4-FFF2-40B4-BE49-F238E27FC236}">
                <a16:creationId xmlns:a16="http://schemas.microsoft.com/office/drawing/2014/main" id="{F7C24192-2CF1-0149-9A75-D39B3F1CD54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409948" y="3100990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Text Placeholder 6">
            <a:extLst>
              <a:ext uri="{FF2B5EF4-FFF2-40B4-BE49-F238E27FC236}">
                <a16:creationId xmlns:a16="http://schemas.microsoft.com/office/drawing/2014/main" id="{6EB62278-04BA-2A43-96B8-4CEA4FB1F8E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130205" y="3879108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08" name="Picture Placeholder 4">
            <a:extLst>
              <a:ext uri="{FF2B5EF4-FFF2-40B4-BE49-F238E27FC236}">
                <a16:creationId xmlns:a16="http://schemas.microsoft.com/office/drawing/2014/main" id="{1438AD64-C76A-FD4C-865A-686E9868AD40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728386" y="3100990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9" name="Text Placeholder 6">
            <a:extLst>
              <a:ext uri="{FF2B5EF4-FFF2-40B4-BE49-F238E27FC236}">
                <a16:creationId xmlns:a16="http://schemas.microsoft.com/office/drawing/2014/main" id="{08EBFA3D-3A70-034D-955C-1F61DDB42FB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48643" y="3879108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10" name="Picture Placeholder 4">
            <a:extLst>
              <a:ext uri="{FF2B5EF4-FFF2-40B4-BE49-F238E27FC236}">
                <a16:creationId xmlns:a16="http://schemas.microsoft.com/office/drawing/2014/main" id="{3784A833-90B7-B544-88C0-B63DD0B500C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046824" y="3100990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1" name="Text Placeholder 6">
            <a:extLst>
              <a:ext uri="{FF2B5EF4-FFF2-40B4-BE49-F238E27FC236}">
                <a16:creationId xmlns:a16="http://schemas.microsoft.com/office/drawing/2014/main" id="{E6813B13-BCF2-7F40-A6E6-972970DDC40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767081" y="3879108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12" name="Picture Placeholder 4">
            <a:extLst>
              <a:ext uri="{FF2B5EF4-FFF2-40B4-BE49-F238E27FC236}">
                <a16:creationId xmlns:a16="http://schemas.microsoft.com/office/drawing/2014/main" id="{CEC62868-E8D7-5647-9AF1-59CF0BF25ACA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365262" y="3100990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Text Placeholder 6">
            <a:extLst>
              <a:ext uri="{FF2B5EF4-FFF2-40B4-BE49-F238E27FC236}">
                <a16:creationId xmlns:a16="http://schemas.microsoft.com/office/drawing/2014/main" id="{EA3B3D5B-99E3-124A-8EE4-6C3BD004E56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085519" y="3879108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14" name="Picture Placeholder 4">
            <a:extLst>
              <a:ext uri="{FF2B5EF4-FFF2-40B4-BE49-F238E27FC236}">
                <a16:creationId xmlns:a16="http://schemas.microsoft.com/office/drawing/2014/main" id="{85AAF68C-9C7B-5A40-AAAA-FB299D62521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683700" y="3100990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5" name="Text Placeholder 6">
            <a:extLst>
              <a:ext uri="{FF2B5EF4-FFF2-40B4-BE49-F238E27FC236}">
                <a16:creationId xmlns:a16="http://schemas.microsoft.com/office/drawing/2014/main" id="{D5BA08A6-266F-5A4B-BDDC-451A2D90B48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403957" y="3879108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16" name="Picture Placeholder 4">
            <a:extLst>
              <a:ext uri="{FF2B5EF4-FFF2-40B4-BE49-F238E27FC236}">
                <a16:creationId xmlns:a16="http://schemas.microsoft.com/office/drawing/2014/main" id="{B06A964E-8B15-0346-87EA-C87E933188C6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1002138" y="3100990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7" name="Text Placeholder 6">
            <a:extLst>
              <a:ext uri="{FF2B5EF4-FFF2-40B4-BE49-F238E27FC236}">
                <a16:creationId xmlns:a16="http://schemas.microsoft.com/office/drawing/2014/main" id="{9CAC9B47-A911-D64B-BB26-D8C77EA3CE7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722395" y="3879108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18" name="Picture Placeholder 4">
            <a:extLst>
              <a:ext uri="{FF2B5EF4-FFF2-40B4-BE49-F238E27FC236}">
                <a16:creationId xmlns:a16="http://schemas.microsoft.com/office/drawing/2014/main" id="{559585FD-D17C-434A-B5C9-B86E810198CF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54634" y="4341133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9" name="Text Placeholder 6">
            <a:extLst>
              <a:ext uri="{FF2B5EF4-FFF2-40B4-BE49-F238E27FC236}">
                <a16:creationId xmlns:a16="http://schemas.microsoft.com/office/drawing/2014/main" id="{0646363F-04E7-C34A-944B-0E02878305B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74891" y="5119251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20" name="Picture Placeholder 4">
            <a:extLst>
              <a:ext uri="{FF2B5EF4-FFF2-40B4-BE49-F238E27FC236}">
                <a16:creationId xmlns:a16="http://schemas.microsoft.com/office/drawing/2014/main" id="{56B244D0-4617-4A43-A60E-5FE12269FA4A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1773072" y="4341133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3FB8E241-134D-8949-A4A1-5931DAF11F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493329" y="5119251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22" name="Picture Placeholder 4">
            <a:extLst>
              <a:ext uri="{FF2B5EF4-FFF2-40B4-BE49-F238E27FC236}">
                <a16:creationId xmlns:a16="http://schemas.microsoft.com/office/drawing/2014/main" id="{0229033A-DCF5-4B4B-8DB9-5A0FA87C2EBC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3091510" y="4341133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3" name="Text Placeholder 6">
            <a:extLst>
              <a:ext uri="{FF2B5EF4-FFF2-40B4-BE49-F238E27FC236}">
                <a16:creationId xmlns:a16="http://schemas.microsoft.com/office/drawing/2014/main" id="{7BDD4915-A529-3046-9BCC-609FDC62260B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811767" y="5119251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24" name="Picture Placeholder 4">
            <a:extLst>
              <a:ext uri="{FF2B5EF4-FFF2-40B4-BE49-F238E27FC236}">
                <a16:creationId xmlns:a16="http://schemas.microsoft.com/office/drawing/2014/main" id="{088A8EDB-C041-4F41-868F-4C3DF9E26B58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4409948" y="4341133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5" name="Text Placeholder 6">
            <a:extLst>
              <a:ext uri="{FF2B5EF4-FFF2-40B4-BE49-F238E27FC236}">
                <a16:creationId xmlns:a16="http://schemas.microsoft.com/office/drawing/2014/main" id="{92B1903A-F88C-0F49-BEB0-E2CD0D0E903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130205" y="5119251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26" name="Picture Placeholder 4">
            <a:extLst>
              <a:ext uri="{FF2B5EF4-FFF2-40B4-BE49-F238E27FC236}">
                <a16:creationId xmlns:a16="http://schemas.microsoft.com/office/drawing/2014/main" id="{DD076059-23B4-314C-973C-4C3335660A98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728386" y="4341133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7" name="Text Placeholder 6">
            <a:extLst>
              <a:ext uri="{FF2B5EF4-FFF2-40B4-BE49-F238E27FC236}">
                <a16:creationId xmlns:a16="http://schemas.microsoft.com/office/drawing/2014/main" id="{FD2AB173-BB0B-614F-906F-735C48C9DE7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48643" y="5119251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28" name="Picture Placeholder 4">
            <a:extLst>
              <a:ext uri="{FF2B5EF4-FFF2-40B4-BE49-F238E27FC236}">
                <a16:creationId xmlns:a16="http://schemas.microsoft.com/office/drawing/2014/main" id="{537DC889-7027-574C-B273-0747DED0C173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7046824" y="4341133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6663BB40-DEC2-B744-B4C0-02058CFBB96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767081" y="5119251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30" name="Picture Placeholder 4">
            <a:extLst>
              <a:ext uri="{FF2B5EF4-FFF2-40B4-BE49-F238E27FC236}">
                <a16:creationId xmlns:a16="http://schemas.microsoft.com/office/drawing/2014/main" id="{AC3D051E-77D6-AE4D-9F6D-F26919695F2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8365262" y="4341133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1" name="Text Placeholder 6">
            <a:extLst>
              <a:ext uri="{FF2B5EF4-FFF2-40B4-BE49-F238E27FC236}">
                <a16:creationId xmlns:a16="http://schemas.microsoft.com/office/drawing/2014/main" id="{2C92C190-13EA-9141-8B0B-2014ABE20B8C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085519" y="5119251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32" name="Picture Placeholder 4">
            <a:extLst>
              <a:ext uri="{FF2B5EF4-FFF2-40B4-BE49-F238E27FC236}">
                <a16:creationId xmlns:a16="http://schemas.microsoft.com/office/drawing/2014/main" id="{62018607-D7C6-BC45-86DA-1B27B1635E12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9683700" y="4341133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3" name="Text Placeholder 6">
            <a:extLst>
              <a:ext uri="{FF2B5EF4-FFF2-40B4-BE49-F238E27FC236}">
                <a16:creationId xmlns:a16="http://schemas.microsoft.com/office/drawing/2014/main" id="{1872DC85-7AEA-4448-9DD6-3821EE223D77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9403957" y="5119251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34" name="Picture Placeholder 4">
            <a:extLst>
              <a:ext uri="{FF2B5EF4-FFF2-40B4-BE49-F238E27FC236}">
                <a16:creationId xmlns:a16="http://schemas.microsoft.com/office/drawing/2014/main" id="{F29A0B2D-37DC-EE42-BDFC-0135B290EC3B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1002138" y="4341133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5" name="Text Placeholder 6">
            <a:extLst>
              <a:ext uri="{FF2B5EF4-FFF2-40B4-BE49-F238E27FC236}">
                <a16:creationId xmlns:a16="http://schemas.microsoft.com/office/drawing/2014/main" id="{35A87DEB-FEDC-6B47-8A19-7778791B2D44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722395" y="5119251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A50196E-B2C5-5341-AF75-6D6E34F14AAA}"/>
              </a:ext>
            </a:extLst>
          </p:cNvPr>
          <p:cNvSpPr/>
          <p:nvPr/>
        </p:nvSpPr>
        <p:spPr>
          <a:xfrm>
            <a:off x="200367" y="476463"/>
            <a:ext cx="11306456" cy="1828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9" name="Picture Placeholder 4">
            <a:extLst>
              <a:ext uri="{FF2B5EF4-FFF2-40B4-BE49-F238E27FC236}">
                <a16:creationId xmlns:a16="http://schemas.microsoft.com/office/drawing/2014/main" id="{BD56BDAB-5E1C-F044-9FDE-388166C9E85C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454634" y="5590534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0" name="Text Placeholder 6">
            <a:extLst>
              <a:ext uri="{FF2B5EF4-FFF2-40B4-BE49-F238E27FC236}">
                <a16:creationId xmlns:a16="http://schemas.microsoft.com/office/drawing/2014/main" id="{A1C979B8-B98B-DF4B-BBC6-77FF549F53A3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74891" y="6458103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41" name="Picture Placeholder 4">
            <a:extLst>
              <a:ext uri="{FF2B5EF4-FFF2-40B4-BE49-F238E27FC236}">
                <a16:creationId xmlns:a16="http://schemas.microsoft.com/office/drawing/2014/main" id="{01E33C1F-ECC5-8345-8F0C-DFE4DFD41811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1773072" y="5590534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2" name="Text Placeholder 6">
            <a:extLst>
              <a:ext uri="{FF2B5EF4-FFF2-40B4-BE49-F238E27FC236}">
                <a16:creationId xmlns:a16="http://schemas.microsoft.com/office/drawing/2014/main" id="{D3F552B5-2983-C44E-9B93-288944EA44CC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493329" y="6458103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43" name="Picture Placeholder 4">
            <a:extLst>
              <a:ext uri="{FF2B5EF4-FFF2-40B4-BE49-F238E27FC236}">
                <a16:creationId xmlns:a16="http://schemas.microsoft.com/office/drawing/2014/main" id="{9BD0FDE2-39E7-B948-80C6-EF9053F64B13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3091510" y="5590534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4" name="Text Placeholder 6">
            <a:extLst>
              <a:ext uri="{FF2B5EF4-FFF2-40B4-BE49-F238E27FC236}">
                <a16:creationId xmlns:a16="http://schemas.microsoft.com/office/drawing/2014/main" id="{0B0E5B2A-288E-794D-A7F9-E8778BB692A6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2811767" y="6458103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45" name="Picture Placeholder 4">
            <a:extLst>
              <a:ext uri="{FF2B5EF4-FFF2-40B4-BE49-F238E27FC236}">
                <a16:creationId xmlns:a16="http://schemas.microsoft.com/office/drawing/2014/main" id="{B35BA463-C92C-564A-9273-201B90DCB5AE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4409948" y="5590534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6" name="Text Placeholder 6">
            <a:extLst>
              <a:ext uri="{FF2B5EF4-FFF2-40B4-BE49-F238E27FC236}">
                <a16:creationId xmlns:a16="http://schemas.microsoft.com/office/drawing/2014/main" id="{20B83F4A-4709-A44D-A7C4-8F469DFA8779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4130205" y="6458103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47" name="Picture Placeholder 4">
            <a:extLst>
              <a:ext uri="{FF2B5EF4-FFF2-40B4-BE49-F238E27FC236}">
                <a16:creationId xmlns:a16="http://schemas.microsoft.com/office/drawing/2014/main" id="{E2675699-0CBC-7244-A391-F7D265EBC2A6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5728386" y="5590534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8" name="Text Placeholder 6">
            <a:extLst>
              <a:ext uri="{FF2B5EF4-FFF2-40B4-BE49-F238E27FC236}">
                <a16:creationId xmlns:a16="http://schemas.microsoft.com/office/drawing/2014/main" id="{73BD0E71-874C-F244-99A2-248E7E53708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448643" y="6458103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49" name="Picture Placeholder 4">
            <a:extLst>
              <a:ext uri="{FF2B5EF4-FFF2-40B4-BE49-F238E27FC236}">
                <a16:creationId xmlns:a16="http://schemas.microsoft.com/office/drawing/2014/main" id="{18D245FC-ACE5-F94C-A961-83D509AE92FC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7046824" y="5590534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0" name="Text Placeholder 6">
            <a:extLst>
              <a:ext uri="{FF2B5EF4-FFF2-40B4-BE49-F238E27FC236}">
                <a16:creationId xmlns:a16="http://schemas.microsoft.com/office/drawing/2014/main" id="{4CCFB3DA-FE54-1F42-938E-2E16F8811EB6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6767081" y="6458103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51" name="Picture Placeholder 4">
            <a:extLst>
              <a:ext uri="{FF2B5EF4-FFF2-40B4-BE49-F238E27FC236}">
                <a16:creationId xmlns:a16="http://schemas.microsoft.com/office/drawing/2014/main" id="{D1D1AFA0-DD39-2446-8EE5-1212A0D8EAF8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8365262" y="5590534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2" name="Text Placeholder 6">
            <a:extLst>
              <a:ext uri="{FF2B5EF4-FFF2-40B4-BE49-F238E27FC236}">
                <a16:creationId xmlns:a16="http://schemas.microsoft.com/office/drawing/2014/main" id="{61CD02EE-68ED-6344-896D-C228DA59C4DA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085519" y="6458103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53" name="Picture Placeholder 4">
            <a:extLst>
              <a:ext uri="{FF2B5EF4-FFF2-40B4-BE49-F238E27FC236}">
                <a16:creationId xmlns:a16="http://schemas.microsoft.com/office/drawing/2014/main" id="{02B1955C-11B8-5346-97C7-BB1EB3A763C9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9683700" y="5590534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4" name="Text Placeholder 6">
            <a:extLst>
              <a:ext uri="{FF2B5EF4-FFF2-40B4-BE49-F238E27FC236}">
                <a16:creationId xmlns:a16="http://schemas.microsoft.com/office/drawing/2014/main" id="{391E644A-2A6A-0E4A-BA43-7475CCFB81E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403957" y="6458103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155" name="Picture Placeholder 4">
            <a:extLst>
              <a:ext uri="{FF2B5EF4-FFF2-40B4-BE49-F238E27FC236}">
                <a16:creationId xmlns:a16="http://schemas.microsoft.com/office/drawing/2014/main" id="{5170F015-C6CD-064D-AD1D-F1FD8957FE0F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11002138" y="5590534"/>
            <a:ext cx="758952" cy="758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6" name="Text Placeholder 6">
            <a:extLst>
              <a:ext uri="{FF2B5EF4-FFF2-40B4-BE49-F238E27FC236}">
                <a16:creationId xmlns:a16="http://schemas.microsoft.com/office/drawing/2014/main" id="{40C33455-DAF5-3B4D-80DC-EB27C320A37B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10722395" y="6458103"/>
            <a:ext cx="1318438" cy="381000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926D7-6F8C-2A4F-93DA-6BF2121FB6DE}"/>
              </a:ext>
            </a:extLst>
          </p:cNvPr>
          <p:cNvSpPr txBox="1"/>
          <p:nvPr/>
        </p:nvSpPr>
        <p:spPr>
          <a:xfrm>
            <a:off x="-59635" y="16995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7A1F0-70CD-A141-9CE5-645E521F949F}"/>
              </a:ext>
            </a:extLst>
          </p:cNvPr>
          <p:cNvSpPr txBox="1"/>
          <p:nvPr/>
        </p:nvSpPr>
        <p:spPr>
          <a:xfrm>
            <a:off x="12155557" y="4303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0CB05-C1EB-6C86-523D-876033A003A2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93232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8032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1174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9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2"/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11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823863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12 with Indigo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2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2D4B2BB0-0636-89AD-1B31-350FEFC333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413714"/>
            <a:ext cx="6062978" cy="35560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7DD60964-AE9D-F37E-7071-FE7013DD5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012394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CE6B399-761D-C332-91D4-68258204E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3AC5AB9-6A0A-F3D8-B4D3-6B77794ED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468" y="6258075"/>
            <a:ext cx="6062978" cy="233553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vmwarexplore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#session ID</a:t>
            </a:r>
          </a:p>
        </p:txBody>
      </p:sp>
    </p:spTree>
    <p:extLst>
      <p:ext uri="{BB962C8B-B14F-4D97-AF65-F5344CB8AC3E}">
        <p14:creationId xmlns:p14="http://schemas.microsoft.com/office/powerpoint/2010/main" val="5206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57554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 Section Header 13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100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0105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516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4957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00"/>
                </a:schemeClr>
              </a:gs>
              <a:gs pos="6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spcBef>
                <a:spcPts val="1200"/>
              </a:spcBef>
              <a:defRPr/>
            </a:lvl6pPr>
            <a:lvl7pPr>
              <a:spcBef>
                <a:spcPts val="1200"/>
              </a:spcBef>
              <a:defRPr/>
            </a:lvl7pPr>
            <a:lvl8pPr>
              <a:spcBef>
                <a:spcPts val="1200"/>
              </a:spcBef>
              <a:defRPr/>
            </a:lvl8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3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15000">
              <a:schemeClr val="bg1"/>
            </a:gs>
            <a:gs pos="100000">
              <a:schemeClr val="accent1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8" name="Click to edit Speaker">
            <a:extLst>
              <a:ext uri="{FF2B5EF4-FFF2-40B4-BE49-F238E27FC236}">
                <a16:creationId xmlns:a16="http://schemas.microsoft.com/office/drawing/2014/main" id="{422E6688-ED21-6040-B93E-C798CE081D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9" name="Click to edit role">
            <a:extLst>
              <a:ext uri="{FF2B5EF4-FFF2-40B4-BE49-F238E27FC236}">
                <a16:creationId xmlns:a16="http://schemas.microsoft.com/office/drawing/2014/main" id="{26FF1E5E-85BE-534A-B96B-102D025CEC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20" name="Click to edit date">
            <a:extLst>
              <a:ext uri="{FF2B5EF4-FFF2-40B4-BE49-F238E27FC236}">
                <a16:creationId xmlns:a16="http://schemas.microsoft.com/office/drawing/2014/main" id="{98495426-999E-EC41-A2C8-6FC5FEB297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3" name="Freeform 2" title="gradient decorative shape">
            <a:extLst>
              <a:ext uri="{FF2B5EF4-FFF2-40B4-BE49-F238E27FC236}">
                <a16:creationId xmlns:a16="http://schemas.microsoft.com/office/drawing/2014/main" id="{2E11447B-C6D5-D577-4892-A7FF47CFBE27}"/>
              </a:ext>
            </a:extLst>
          </p:cNvPr>
          <p:cNvSpPr/>
          <p:nvPr userDrawn="1"/>
        </p:nvSpPr>
        <p:spPr>
          <a:xfrm rot="2700000">
            <a:off x="1967574" y="-2371120"/>
            <a:ext cx="2672190" cy="9623529"/>
          </a:xfrm>
          <a:custGeom>
            <a:avLst/>
            <a:gdLst>
              <a:gd name="connsiteX0" fmla="*/ 0 w 2672190"/>
              <a:gd name="connsiteY0" fmla="*/ 2669635 h 9623529"/>
              <a:gd name="connsiteX1" fmla="*/ 2669635 w 2672190"/>
              <a:gd name="connsiteY1" fmla="*/ 0 h 9623529"/>
              <a:gd name="connsiteX2" fmla="*/ 2669635 w 2672190"/>
              <a:gd name="connsiteY2" fmla="*/ 8389488 h 9623529"/>
              <a:gd name="connsiteX3" fmla="*/ 2671345 w 2672190"/>
              <a:gd name="connsiteY3" fmla="*/ 8407448 h 9623529"/>
              <a:gd name="connsiteX4" fmla="*/ 2671258 w 2672190"/>
              <a:gd name="connsiteY4" fmla="*/ 9386208 h 9623529"/>
              <a:gd name="connsiteX5" fmla="*/ 1437129 w 2672190"/>
              <a:gd name="connsiteY5" fmla="*/ 9623529 h 9623529"/>
              <a:gd name="connsiteX6" fmla="*/ 0 w 2672190"/>
              <a:gd name="connsiteY6" fmla="*/ 8186399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190" h="9623529">
                <a:moveTo>
                  <a:pt x="0" y="2669635"/>
                </a:moveTo>
                <a:lnTo>
                  <a:pt x="2669635" y="0"/>
                </a:lnTo>
                <a:lnTo>
                  <a:pt x="2669635" y="8389488"/>
                </a:lnTo>
                <a:lnTo>
                  <a:pt x="2671345" y="8407448"/>
                </a:lnTo>
                <a:cubicBezTo>
                  <a:pt x="2674309" y="8739688"/>
                  <a:pt x="2668294" y="9053968"/>
                  <a:pt x="2671258" y="9386208"/>
                </a:cubicBezTo>
                <a:lnTo>
                  <a:pt x="1437129" y="9623529"/>
                </a:lnTo>
                <a:lnTo>
                  <a:pt x="0" y="8186399"/>
                </a:lnTo>
                <a:close/>
              </a:path>
            </a:pathLst>
          </a:custGeom>
          <a:gradFill>
            <a:gsLst>
              <a:gs pos="33000">
                <a:schemeClr val="accent5"/>
              </a:gs>
              <a:gs pos="7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Freeform 3" title="gradient decorative shape">
            <a:extLst>
              <a:ext uri="{FF2B5EF4-FFF2-40B4-BE49-F238E27FC236}">
                <a16:creationId xmlns:a16="http://schemas.microsoft.com/office/drawing/2014/main" id="{C40AFA33-C1BA-B7F9-E3D2-F02839D783A7}"/>
              </a:ext>
            </a:extLst>
          </p:cNvPr>
          <p:cNvSpPr/>
          <p:nvPr userDrawn="1"/>
        </p:nvSpPr>
        <p:spPr>
          <a:xfrm rot="2700000">
            <a:off x="2061554" y="1519285"/>
            <a:ext cx="2801109" cy="7318881"/>
          </a:xfrm>
          <a:custGeom>
            <a:avLst/>
            <a:gdLst>
              <a:gd name="connsiteX0" fmla="*/ 0 w 2801109"/>
              <a:gd name="connsiteY0" fmla="*/ 0 h 7318881"/>
              <a:gd name="connsiteX1" fmla="*/ 2801109 w 2801109"/>
              <a:gd name="connsiteY1" fmla="*/ 0 h 7318881"/>
              <a:gd name="connsiteX2" fmla="*/ 2801109 w 2801109"/>
              <a:gd name="connsiteY2" fmla="*/ 4642648 h 7318881"/>
              <a:gd name="connsiteX3" fmla="*/ 163834 w 2801109"/>
              <a:gd name="connsiteY3" fmla="*/ 7318881 h 7318881"/>
              <a:gd name="connsiteX4" fmla="*/ 0 w 2801109"/>
              <a:gd name="connsiteY4" fmla="*/ 7155046 h 731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1109" h="7318881">
                <a:moveTo>
                  <a:pt x="0" y="0"/>
                </a:moveTo>
                <a:lnTo>
                  <a:pt x="2801109" y="0"/>
                </a:lnTo>
                <a:lnTo>
                  <a:pt x="2801109" y="4642648"/>
                </a:lnTo>
                <a:lnTo>
                  <a:pt x="163834" y="7318881"/>
                </a:lnTo>
                <a:lnTo>
                  <a:pt x="0" y="7155046"/>
                </a:lnTo>
                <a:close/>
              </a:path>
            </a:pathLst>
          </a:custGeom>
          <a:gradFill>
            <a:gsLst>
              <a:gs pos="25000">
                <a:schemeClr val="bg1">
                  <a:alpha val="0"/>
                </a:schemeClr>
              </a:gs>
              <a:gs pos="71000">
                <a:schemeClr val="accent2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7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8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82000">
                  <a:schemeClr val="accent2"/>
                </a:gs>
                <a:gs pos="2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1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2" name="Click to edit Speaker">
            <a:extLst>
              <a:ext uri="{FF2B5EF4-FFF2-40B4-BE49-F238E27FC236}">
                <a16:creationId xmlns:a16="http://schemas.microsoft.com/office/drawing/2014/main" id="{D3D75FF1-BED2-2048-9254-0F55805C27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3" name="Click to edit role">
            <a:extLst>
              <a:ext uri="{FF2B5EF4-FFF2-40B4-BE49-F238E27FC236}">
                <a16:creationId xmlns:a16="http://schemas.microsoft.com/office/drawing/2014/main" id="{D4E479F8-8919-3544-B8A2-1834DC42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655B83DE-42B8-A945-979A-B7D38D4B78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1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6593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7226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9982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9053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8" y="811831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086" indent="0" algn="ctr">
              <a:buNone/>
              <a:defRPr sz="2000"/>
            </a:lvl2pPr>
            <a:lvl3pPr marL="914171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9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6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F02E0-E106-C30E-092C-B031B8AB95D6}"/>
              </a:ext>
            </a:extLst>
          </p:cNvPr>
          <p:cNvSpPr txBox="1"/>
          <p:nvPr/>
        </p:nvSpPr>
        <p:spPr>
          <a:xfrm>
            <a:off x="616505" y="1600202"/>
            <a:ext cx="10972800" cy="3497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00000"/>
              </a:lnSpc>
              <a:spcBef>
                <a:spcPts val="9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500">
                <a:solidFill>
                  <a:schemeClr val="tx2"/>
                </a:solidFill>
              </a:defRPr>
            </a:lvl1pPr>
            <a:lvl2pPr marL="342900" indent="-138113" defTabSz="685800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350">
                <a:solidFill>
                  <a:schemeClr val="tx2"/>
                </a:solidFill>
              </a:defRPr>
            </a:lvl2pPr>
            <a:lvl3pPr marL="558404" indent="-127397" defTabSz="6858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200">
                <a:solidFill>
                  <a:schemeClr val="tx2"/>
                </a:solidFill>
              </a:defRPr>
            </a:lvl3pPr>
            <a:lvl4pPr marL="727472" indent="-125016" defTabSz="685800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050">
                <a:solidFill>
                  <a:schemeClr val="tx2"/>
                </a:solidFill>
              </a:defRPr>
            </a:lvl4pPr>
            <a:lvl5pPr marL="857250" indent="-103585" defTabSz="685800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050">
                <a:solidFill>
                  <a:schemeClr val="tx2"/>
                </a:solidFill>
              </a:defRPr>
            </a:lvl5pPr>
            <a:lvl6pPr marL="952500" indent="-88106" defTabSz="685800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050">
                <a:solidFill>
                  <a:schemeClr val="tx2"/>
                </a:solidFill>
              </a:defRPr>
            </a:lvl6pPr>
            <a:lvl7pPr marL="1078706" indent="-88106" defTabSz="685800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SzPct val="90000"/>
              <a:buFont typeface="System Font Regular"/>
              <a:buChar char="-"/>
              <a:tabLst/>
              <a:defRPr sz="1050">
                <a:solidFill>
                  <a:schemeClr val="tx2"/>
                </a:solidFill>
              </a:defRPr>
            </a:lvl7pPr>
            <a:lvl8pPr marL="1165622" indent="-86916" defTabSz="685800">
              <a:lnSpc>
                <a:spcPct val="90000"/>
              </a:lnSpc>
              <a:spcBef>
                <a:spcPts val="9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050">
                <a:solidFill>
                  <a:schemeClr val="tx2"/>
                </a:solidFill>
              </a:defRPr>
            </a:lvl8pPr>
            <a:lvl9pPr marL="1291829" indent="-86916" defTabSz="685800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SzPct val="90000"/>
              <a:buFont typeface="System Font Regular"/>
              <a:buChar char="-"/>
              <a:tabLst/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000" noProof="0" dirty="0"/>
              <a:t>This presentation may contain product features or functionality that are currently </a:t>
            </a:r>
            <a:br>
              <a:rPr lang="en-US" sz="2000" noProof="0" dirty="0"/>
            </a:br>
            <a:r>
              <a:rPr lang="en-US" sz="2000" noProof="0" dirty="0"/>
              <a:t>under development.</a:t>
            </a:r>
          </a:p>
          <a:p>
            <a:pPr lvl="0"/>
            <a:r>
              <a:rPr lang="en-US" sz="2000" noProof="0" dirty="0"/>
              <a:t>This overview of new technology represents no commitment from VMware to deliver these features in any generally available product.</a:t>
            </a:r>
          </a:p>
          <a:p>
            <a:pPr lvl="0"/>
            <a:r>
              <a:rPr lang="en-US" sz="2000" noProof="0" dirty="0"/>
              <a:t>Features are subject to change, and must not be included in contracts, purchase orders, or sales agreements of any kind.</a:t>
            </a:r>
          </a:p>
          <a:p>
            <a:pPr lvl="0"/>
            <a:r>
              <a:rPr lang="en-US" sz="2000" noProof="0" dirty="0"/>
              <a:t>Technical feasibility and market demand will affect final delivery.</a:t>
            </a:r>
          </a:p>
          <a:p>
            <a:pPr lvl="0"/>
            <a:r>
              <a:rPr lang="en-US" sz="2000" noProof="0" dirty="0"/>
              <a:t>Pricing and packaging for any new features/functionality/technology discussed </a:t>
            </a:r>
            <a:br>
              <a:rPr lang="en-US" sz="2000" noProof="0" dirty="0"/>
            </a:br>
            <a:r>
              <a:rPr lang="en-US" sz="2000" noProof="0" dirty="0"/>
              <a:t>or presented, have not been determined.</a:t>
            </a:r>
          </a:p>
          <a:p>
            <a:pPr lvl="0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655FE-8C84-C003-321E-C490202A44E4}"/>
              </a:ext>
            </a:extLst>
          </p:cNvPr>
          <p:cNvSpPr txBox="1"/>
          <p:nvPr/>
        </p:nvSpPr>
        <p:spPr>
          <a:xfrm>
            <a:off x="583453" y="371529"/>
            <a:ext cx="3425618" cy="43075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 Light"/>
                <a:ea typeface="+mj-ea"/>
                <a:cs typeface="+mj-cs"/>
              </a:rPr>
              <a:t>Required Disclaimer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193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E91522C-182B-89D0-9197-A27F03267D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468" y="3223291"/>
            <a:ext cx="6062978" cy="1096192"/>
          </a:xfrm>
        </p:spPr>
        <p:txBody>
          <a:bodyPr vert="horz" lIns="0" tIns="0" rIns="0" bIns="0" rtlCol="0">
            <a:noAutofit/>
          </a:bodyPr>
          <a:lstStyle>
            <a:lvl1pPr>
              <a:defRPr lang="en-US" smtClean="0">
                <a:solidFill>
                  <a:schemeClr val="tx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US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FDB3D-5D2D-BFD4-B19E-3581DFC5A5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468" y="1934653"/>
            <a:ext cx="6062978" cy="1234440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en-US" sz="4000" b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D6F41B7-0E56-9FA7-0F08-FC86905E5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468" y="483148"/>
            <a:ext cx="6062978" cy="355601"/>
          </a:xfrm>
        </p:spPr>
        <p:txBody>
          <a:bodyPr vert="horz" lIns="0" tIns="0" rIns="0" bIns="0" rtlCol="0">
            <a:noAutofit/>
          </a:bodyPr>
          <a:lstStyle>
            <a:lvl1pPr>
              <a:defRPr lang="en-US" smtClean="0">
                <a:solidFill>
                  <a:schemeClr val="tx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add session ID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E6FE857-7DC4-8DA1-7FA6-78BA253D0E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68" y="4612427"/>
            <a:ext cx="6062978" cy="355601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sz="1600" smtClean="0">
                <a:solidFill>
                  <a:schemeClr val="tx1"/>
                </a:solidFill>
                <a:latin typeface="Metropolis Semi Bold" panose="000007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add speaker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0EAFBED-D480-9DDA-447E-D955D9E497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27704" y="5972175"/>
            <a:ext cx="1631460" cy="174626"/>
          </a:xfrm>
        </p:spPr>
        <p:txBody>
          <a:bodyPr/>
          <a:lstStyle>
            <a:lvl1pPr>
              <a:defRPr lang="en-US" sz="110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1800"/>
              </a:spcBef>
              <a:buNone/>
            </a:pPr>
            <a:r>
              <a:rPr lang="en-US" dirty="0"/>
              <a:t>Click to add session ID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51B914D-C45A-B4A0-B21A-7DA61657C036}"/>
              </a:ext>
            </a:extLst>
          </p:cNvPr>
          <p:cNvSpPr txBox="1">
            <a:spLocks/>
          </p:cNvSpPr>
          <p:nvPr/>
        </p:nvSpPr>
        <p:spPr>
          <a:xfrm>
            <a:off x="474555" y="5918044"/>
            <a:ext cx="2194837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#vmwareexplore #</a:t>
            </a:r>
          </a:p>
        </p:txBody>
      </p:sp>
    </p:spTree>
    <p:extLst>
      <p:ext uri="{BB962C8B-B14F-4D97-AF65-F5344CB8AC3E}">
        <p14:creationId xmlns:p14="http://schemas.microsoft.com/office/powerpoint/2010/main" val="265580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2D4B2BB0-0636-89AD-1B31-350FEFC333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413714"/>
            <a:ext cx="6062978" cy="35560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solidFill>
                  <a:schemeClr val="tx1">
                    <a:lumMod val="75000"/>
                  </a:schemeClr>
                </a:solidFill>
              </a:rPr>
              <a:t>Click to edit Master text styles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7DD60964-AE9D-F37E-7071-FE7013DD5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012394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solidFill>
                  <a:schemeClr val="tx1">
                    <a:lumMod val="75000"/>
                  </a:schemeClr>
                </a:solidFill>
              </a:rPr>
              <a:t>Click to edit Master text styles</a:t>
            </a:r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Click to edit Master subtitle style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CE6B399-761D-C332-91D4-68258204E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3AC5AB9-6A0A-F3D8-B4D3-6B77794ED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468" y="6258075"/>
            <a:ext cx="6062978" cy="233553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vmwarexplore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#session ID</a:t>
            </a:r>
          </a:p>
        </p:txBody>
      </p:sp>
    </p:spTree>
    <p:extLst>
      <p:ext uri="{BB962C8B-B14F-4D97-AF65-F5344CB8AC3E}">
        <p14:creationId xmlns:p14="http://schemas.microsoft.com/office/powerpoint/2010/main" val="296197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Click to edit Master subtitle style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Click to edit Master title style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45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Click to edit Master subtitle style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11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C49C00-3F2E-C659-1DB1-6689B8CE5BDD}"/>
              </a:ext>
            </a:extLst>
          </p:cNvPr>
          <p:cNvSpPr txBox="1">
            <a:spLocks/>
          </p:cNvSpPr>
          <p:nvPr/>
        </p:nvSpPr>
        <p:spPr>
          <a:xfrm>
            <a:off x="589108" y="2199640"/>
            <a:ext cx="5937816" cy="122936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3136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rve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6AA988-E2C8-16AB-11A9-20153C52BDC6}"/>
              </a:ext>
            </a:extLst>
          </p:cNvPr>
          <p:cNvSpPr txBox="1">
            <a:spLocks/>
          </p:cNvSpPr>
          <p:nvPr/>
        </p:nvSpPr>
        <p:spPr>
          <a:xfrm>
            <a:off x="619861" y="2429264"/>
            <a:ext cx="3125899" cy="122936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Please take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your survey.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DD602-E0C1-EAE7-A356-71EAEA64E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96" y="1769895"/>
            <a:ext cx="3010639" cy="3010639"/>
          </a:xfrm>
          <a:prstGeom prst="rect">
            <a:avLst/>
          </a:prstGeom>
          <a:ln w="88900">
            <a:gradFill>
              <a:gsLst>
                <a:gs pos="2299">
                  <a:srgbClr val="D357A7"/>
                </a:gs>
                <a:gs pos="33000">
                  <a:srgbClr val="974DFF"/>
                </a:gs>
                <a:gs pos="69000">
                  <a:srgbClr val="31B8E0"/>
                </a:gs>
                <a:gs pos="100000">
                  <a:srgbClr val="F26272"/>
                </a:gs>
              </a:gsLst>
              <a:lin ang="7800000" scaled="0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2303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– Plum">
    <p:bg>
      <p:bgPr>
        <a:gradFill>
          <a:gsLst>
            <a:gs pos="15000">
              <a:schemeClr val="bg1"/>
            </a:gs>
            <a:gs pos="100000">
              <a:schemeClr val="accent1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8" name="Click to edit Speaker">
            <a:extLst>
              <a:ext uri="{FF2B5EF4-FFF2-40B4-BE49-F238E27FC236}">
                <a16:creationId xmlns:a16="http://schemas.microsoft.com/office/drawing/2014/main" id="{422E6688-ED21-6040-B93E-C798CE081D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9" name="Click to edit role">
            <a:extLst>
              <a:ext uri="{FF2B5EF4-FFF2-40B4-BE49-F238E27FC236}">
                <a16:creationId xmlns:a16="http://schemas.microsoft.com/office/drawing/2014/main" id="{26FF1E5E-85BE-534A-B96B-102D025CEC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20" name="Click to edit date">
            <a:extLst>
              <a:ext uri="{FF2B5EF4-FFF2-40B4-BE49-F238E27FC236}">
                <a16:creationId xmlns:a16="http://schemas.microsoft.com/office/drawing/2014/main" id="{98495426-999E-EC41-A2C8-6FC5FEB297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3" name="Freeform 2" title="gradient decorative shape">
            <a:extLst>
              <a:ext uri="{FF2B5EF4-FFF2-40B4-BE49-F238E27FC236}">
                <a16:creationId xmlns:a16="http://schemas.microsoft.com/office/drawing/2014/main" id="{2E11447B-C6D5-D577-4892-A7FF47CFBE27}"/>
              </a:ext>
            </a:extLst>
          </p:cNvPr>
          <p:cNvSpPr/>
          <p:nvPr/>
        </p:nvSpPr>
        <p:spPr>
          <a:xfrm rot="2700000">
            <a:off x="1967574" y="-2371120"/>
            <a:ext cx="2672190" cy="9623529"/>
          </a:xfrm>
          <a:custGeom>
            <a:avLst/>
            <a:gdLst>
              <a:gd name="connsiteX0" fmla="*/ 0 w 2672190"/>
              <a:gd name="connsiteY0" fmla="*/ 2669635 h 9623529"/>
              <a:gd name="connsiteX1" fmla="*/ 2669635 w 2672190"/>
              <a:gd name="connsiteY1" fmla="*/ 0 h 9623529"/>
              <a:gd name="connsiteX2" fmla="*/ 2669635 w 2672190"/>
              <a:gd name="connsiteY2" fmla="*/ 8389488 h 9623529"/>
              <a:gd name="connsiteX3" fmla="*/ 2671345 w 2672190"/>
              <a:gd name="connsiteY3" fmla="*/ 8407448 h 9623529"/>
              <a:gd name="connsiteX4" fmla="*/ 2671258 w 2672190"/>
              <a:gd name="connsiteY4" fmla="*/ 9386208 h 9623529"/>
              <a:gd name="connsiteX5" fmla="*/ 1437129 w 2672190"/>
              <a:gd name="connsiteY5" fmla="*/ 9623529 h 9623529"/>
              <a:gd name="connsiteX6" fmla="*/ 0 w 2672190"/>
              <a:gd name="connsiteY6" fmla="*/ 8186399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190" h="9623529">
                <a:moveTo>
                  <a:pt x="0" y="2669635"/>
                </a:moveTo>
                <a:lnTo>
                  <a:pt x="2669635" y="0"/>
                </a:lnTo>
                <a:lnTo>
                  <a:pt x="2669635" y="8389488"/>
                </a:lnTo>
                <a:lnTo>
                  <a:pt x="2671345" y="8407448"/>
                </a:lnTo>
                <a:cubicBezTo>
                  <a:pt x="2674309" y="8739688"/>
                  <a:pt x="2668294" y="9053968"/>
                  <a:pt x="2671258" y="9386208"/>
                </a:cubicBezTo>
                <a:lnTo>
                  <a:pt x="1437129" y="9623529"/>
                </a:lnTo>
                <a:lnTo>
                  <a:pt x="0" y="8186399"/>
                </a:lnTo>
                <a:close/>
              </a:path>
            </a:pathLst>
          </a:custGeom>
          <a:gradFill>
            <a:gsLst>
              <a:gs pos="33000">
                <a:schemeClr val="accent5"/>
              </a:gs>
              <a:gs pos="7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Freeform 3" title="gradient decorative shape">
            <a:extLst>
              <a:ext uri="{FF2B5EF4-FFF2-40B4-BE49-F238E27FC236}">
                <a16:creationId xmlns:a16="http://schemas.microsoft.com/office/drawing/2014/main" id="{C40AFA33-C1BA-B7F9-E3D2-F02839D783A7}"/>
              </a:ext>
            </a:extLst>
          </p:cNvPr>
          <p:cNvSpPr/>
          <p:nvPr/>
        </p:nvSpPr>
        <p:spPr>
          <a:xfrm rot="2700000">
            <a:off x="2061554" y="1519285"/>
            <a:ext cx="2801109" cy="7318881"/>
          </a:xfrm>
          <a:custGeom>
            <a:avLst/>
            <a:gdLst>
              <a:gd name="connsiteX0" fmla="*/ 0 w 2801109"/>
              <a:gd name="connsiteY0" fmla="*/ 0 h 7318881"/>
              <a:gd name="connsiteX1" fmla="*/ 2801109 w 2801109"/>
              <a:gd name="connsiteY1" fmla="*/ 0 h 7318881"/>
              <a:gd name="connsiteX2" fmla="*/ 2801109 w 2801109"/>
              <a:gd name="connsiteY2" fmla="*/ 4642648 h 7318881"/>
              <a:gd name="connsiteX3" fmla="*/ 163834 w 2801109"/>
              <a:gd name="connsiteY3" fmla="*/ 7318881 h 7318881"/>
              <a:gd name="connsiteX4" fmla="*/ 0 w 2801109"/>
              <a:gd name="connsiteY4" fmla="*/ 7155046 h 731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1109" h="7318881">
                <a:moveTo>
                  <a:pt x="0" y="0"/>
                </a:moveTo>
                <a:lnTo>
                  <a:pt x="2801109" y="0"/>
                </a:lnTo>
                <a:lnTo>
                  <a:pt x="2801109" y="4642648"/>
                </a:lnTo>
                <a:lnTo>
                  <a:pt x="163834" y="7318881"/>
                </a:lnTo>
                <a:lnTo>
                  <a:pt x="0" y="7155046"/>
                </a:lnTo>
                <a:close/>
              </a:path>
            </a:pathLst>
          </a:custGeom>
          <a:gradFill>
            <a:gsLst>
              <a:gs pos="25000">
                <a:schemeClr val="bg1">
                  <a:alpha val="0"/>
                </a:schemeClr>
              </a:gs>
              <a:gs pos="71000">
                <a:schemeClr val="accent2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VMware logo">
            <a:extLst>
              <a:ext uri="{FF2B5EF4-FFF2-40B4-BE49-F238E27FC236}">
                <a16:creationId xmlns:a16="http://schemas.microsoft.com/office/drawing/2014/main" id="{46193D13-CCFC-572C-59D6-8B7565D34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6" name="Copyright" descr="Confidential copyright VMware, Inc. 2021">
            <a:extLst>
              <a:ext uri="{FF2B5EF4-FFF2-40B4-BE49-F238E27FC236}">
                <a16:creationId xmlns:a16="http://schemas.microsoft.com/office/drawing/2014/main" id="{73CE06A0-D717-B6B7-7CB9-11B34D17DE4C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7" name="Freeform 2" title="gradient decorative shape">
            <a:extLst>
              <a:ext uri="{FF2B5EF4-FFF2-40B4-BE49-F238E27FC236}">
                <a16:creationId xmlns:a16="http://schemas.microsoft.com/office/drawing/2014/main" id="{4DC3AEA2-0562-5C9D-C7F3-463B4839B61B}"/>
              </a:ext>
            </a:extLst>
          </p:cNvPr>
          <p:cNvSpPr/>
          <p:nvPr userDrawn="1"/>
        </p:nvSpPr>
        <p:spPr>
          <a:xfrm rot="2700000">
            <a:off x="1967574" y="-2371120"/>
            <a:ext cx="2672190" cy="9623529"/>
          </a:xfrm>
          <a:custGeom>
            <a:avLst/>
            <a:gdLst>
              <a:gd name="connsiteX0" fmla="*/ 0 w 2672190"/>
              <a:gd name="connsiteY0" fmla="*/ 2669635 h 9623529"/>
              <a:gd name="connsiteX1" fmla="*/ 2669635 w 2672190"/>
              <a:gd name="connsiteY1" fmla="*/ 0 h 9623529"/>
              <a:gd name="connsiteX2" fmla="*/ 2669635 w 2672190"/>
              <a:gd name="connsiteY2" fmla="*/ 8389488 h 9623529"/>
              <a:gd name="connsiteX3" fmla="*/ 2671345 w 2672190"/>
              <a:gd name="connsiteY3" fmla="*/ 8407448 h 9623529"/>
              <a:gd name="connsiteX4" fmla="*/ 2671258 w 2672190"/>
              <a:gd name="connsiteY4" fmla="*/ 9386208 h 9623529"/>
              <a:gd name="connsiteX5" fmla="*/ 1437129 w 2672190"/>
              <a:gd name="connsiteY5" fmla="*/ 9623529 h 9623529"/>
              <a:gd name="connsiteX6" fmla="*/ 0 w 2672190"/>
              <a:gd name="connsiteY6" fmla="*/ 8186399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190" h="9623529">
                <a:moveTo>
                  <a:pt x="0" y="2669635"/>
                </a:moveTo>
                <a:lnTo>
                  <a:pt x="2669635" y="0"/>
                </a:lnTo>
                <a:lnTo>
                  <a:pt x="2669635" y="8389488"/>
                </a:lnTo>
                <a:lnTo>
                  <a:pt x="2671345" y="8407448"/>
                </a:lnTo>
                <a:cubicBezTo>
                  <a:pt x="2674309" y="8739688"/>
                  <a:pt x="2668294" y="9053968"/>
                  <a:pt x="2671258" y="9386208"/>
                </a:cubicBezTo>
                <a:lnTo>
                  <a:pt x="1437129" y="9623529"/>
                </a:lnTo>
                <a:lnTo>
                  <a:pt x="0" y="8186399"/>
                </a:lnTo>
                <a:close/>
              </a:path>
            </a:pathLst>
          </a:custGeom>
          <a:gradFill>
            <a:gsLst>
              <a:gs pos="33000">
                <a:schemeClr val="accent5"/>
              </a:gs>
              <a:gs pos="7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Freeform 3" title="gradient decorative shape">
            <a:extLst>
              <a:ext uri="{FF2B5EF4-FFF2-40B4-BE49-F238E27FC236}">
                <a16:creationId xmlns:a16="http://schemas.microsoft.com/office/drawing/2014/main" id="{F2F0D5B6-CED8-601C-19AA-26ADF0A2646A}"/>
              </a:ext>
            </a:extLst>
          </p:cNvPr>
          <p:cNvSpPr/>
          <p:nvPr userDrawn="1"/>
        </p:nvSpPr>
        <p:spPr>
          <a:xfrm rot="2700000">
            <a:off x="2061554" y="1519285"/>
            <a:ext cx="2801109" cy="7318881"/>
          </a:xfrm>
          <a:custGeom>
            <a:avLst/>
            <a:gdLst>
              <a:gd name="connsiteX0" fmla="*/ 0 w 2801109"/>
              <a:gd name="connsiteY0" fmla="*/ 0 h 7318881"/>
              <a:gd name="connsiteX1" fmla="*/ 2801109 w 2801109"/>
              <a:gd name="connsiteY1" fmla="*/ 0 h 7318881"/>
              <a:gd name="connsiteX2" fmla="*/ 2801109 w 2801109"/>
              <a:gd name="connsiteY2" fmla="*/ 4642648 h 7318881"/>
              <a:gd name="connsiteX3" fmla="*/ 163834 w 2801109"/>
              <a:gd name="connsiteY3" fmla="*/ 7318881 h 7318881"/>
              <a:gd name="connsiteX4" fmla="*/ 0 w 2801109"/>
              <a:gd name="connsiteY4" fmla="*/ 7155046 h 731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1109" h="7318881">
                <a:moveTo>
                  <a:pt x="0" y="0"/>
                </a:moveTo>
                <a:lnTo>
                  <a:pt x="2801109" y="0"/>
                </a:lnTo>
                <a:lnTo>
                  <a:pt x="2801109" y="4642648"/>
                </a:lnTo>
                <a:lnTo>
                  <a:pt x="163834" y="7318881"/>
                </a:lnTo>
                <a:lnTo>
                  <a:pt x="0" y="7155046"/>
                </a:lnTo>
                <a:close/>
              </a:path>
            </a:pathLst>
          </a:custGeom>
          <a:gradFill>
            <a:gsLst>
              <a:gs pos="25000">
                <a:schemeClr val="bg1">
                  <a:alpha val="0"/>
                </a:schemeClr>
              </a:gs>
              <a:gs pos="71000">
                <a:schemeClr val="accent2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9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2" name="Click to edit Speaker">
            <a:extLst>
              <a:ext uri="{FF2B5EF4-FFF2-40B4-BE49-F238E27FC236}">
                <a16:creationId xmlns:a16="http://schemas.microsoft.com/office/drawing/2014/main" id="{D3D75FF1-BED2-2048-9254-0F55805C27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3" name="Click to edit role">
            <a:extLst>
              <a:ext uri="{FF2B5EF4-FFF2-40B4-BE49-F238E27FC236}">
                <a16:creationId xmlns:a16="http://schemas.microsoft.com/office/drawing/2014/main" id="{D4E479F8-8919-3544-B8A2-1834DC42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655B83DE-42B8-A945-979A-B7D38D4B78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1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6B4CDF6D-054E-4ECF-5DAD-271611DC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4" name="Freeform 21" title="gradient decorative shape">
              <a:extLst>
                <a:ext uri="{FF2B5EF4-FFF2-40B4-BE49-F238E27FC236}">
                  <a16:creationId xmlns:a16="http://schemas.microsoft.com/office/drawing/2014/main" id="{F40FE6BC-387D-CE09-A215-924765E6E36B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1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Freeform 22" title="gradient decorative shape">
              <a:extLst>
                <a:ext uri="{FF2B5EF4-FFF2-40B4-BE49-F238E27FC236}">
                  <a16:creationId xmlns:a16="http://schemas.microsoft.com/office/drawing/2014/main" id="{70D73AFA-8C15-C6E2-69BB-8FD528EED307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6" name="VMware logo">
            <a:extLst>
              <a:ext uri="{FF2B5EF4-FFF2-40B4-BE49-F238E27FC236}">
                <a16:creationId xmlns:a16="http://schemas.microsoft.com/office/drawing/2014/main" id="{818C2B99-A6FD-59E2-F931-DBC0313B30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7" name="Copyright" descr="Confidential copyright VMware, Inc. 2021">
            <a:extLst>
              <a:ext uri="{FF2B5EF4-FFF2-40B4-BE49-F238E27FC236}">
                <a16:creationId xmlns:a16="http://schemas.microsoft.com/office/drawing/2014/main" id="{B1BE921F-F80C-5F4A-BDDB-BA790A1138A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8301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CE534-1317-BC38-215A-64F858FE1E84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3" name="page number">
            <a:extLst>
              <a:ext uri="{FF2B5EF4-FFF2-40B4-BE49-F238E27FC236}">
                <a16:creationId xmlns:a16="http://schemas.microsoft.com/office/drawing/2014/main" id="{0D52F80F-7528-CC5B-D598-9A88E0683C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1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–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C2EEC4ED-ECE5-5A57-DDDA-5C84AB75F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4" name="Freeform 29">
              <a:extLst>
                <a:ext uri="{FF2B5EF4-FFF2-40B4-BE49-F238E27FC236}">
                  <a16:creationId xmlns:a16="http://schemas.microsoft.com/office/drawing/2014/main" id="{65965585-0647-0039-E965-C3EA6AC80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50">
              <a:extLst>
                <a:ext uri="{FF2B5EF4-FFF2-40B4-BE49-F238E27FC236}">
                  <a16:creationId xmlns:a16="http://schemas.microsoft.com/office/drawing/2014/main" id="{FD00E10E-B8AB-5B7D-013F-AA05069BB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6" name="VMware logo">
            <a:extLst>
              <a:ext uri="{FF2B5EF4-FFF2-40B4-BE49-F238E27FC236}">
                <a16:creationId xmlns:a16="http://schemas.microsoft.com/office/drawing/2014/main" id="{B2241B17-E2D7-FC2C-68B5-31876F425F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7" name="Copyright" descr="Confidential copyright VMware, Inc. 2021">
            <a:extLst>
              <a:ext uri="{FF2B5EF4-FFF2-40B4-BE49-F238E27FC236}">
                <a16:creationId xmlns:a16="http://schemas.microsoft.com/office/drawing/2014/main" id="{9978E2A4-A28E-D495-5D9E-B12A3403774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7006C1DB-F918-357E-76A6-943EF836A4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2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2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FC87D143-43A0-9F4A-3B67-43681C0FF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92DEEBAE-28B3-DF3D-9FCD-1A91A1474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2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50">
              <a:extLst>
                <a:ext uri="{FF2B5EF4-FFF2-40B4-BE49-F238E27FC236}">
                  <a16:creationId xmlns:a16="http://schemas.microsoft.com/office/drawing/2014/main" id="{811A14D7-5FA6-457D-6FD0-4592DF4FD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6" name="VMware logo">
            <a:extLst>
              <a:ext uri="{FF2B5EF4-FFF2-40B4-BE49-F238E27FC236}">
                <a16:creationId xmlns:a16="http://schemas.microsoft.com/office/drawing/2014/main" id="{768DA963-CFBF-1B49-C7C5-C5EDA3B3E1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7" name="Copyright" descr="Confidential copyright VMware, Inc. 2021">
            <a:extLst>
              <a:ext uri="{FF2B5EF4-FFF2-40B4-BE49-F238E27FC236}">
                <a16:creationId xmlns:a16="http://schemas.microsoft.com/office/drawing/2014/main" id="{4236CFDB-F957-21D4-5728-3ABD561FAF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5B5D6BF-EC57-6D5B-EADF-8E0489431D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96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B19B0F21-E229-D8CA-B930-F7B866CB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C28C5FCC-350D-A210-8BAC-7A88ECA4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50">
              <a:extLst>
                <a:ext uri="{FF2B5EF4-FFF2-40B4-BE49-F238E27FC236}">
                  <a16:creationId xmlns:a16="http://schemas.microsoft.com/office/drawing/2014/main" id="{661FA71B-CA9D-A01A-4306-45FAC6099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6" name="VMware logo">
            <a:extLst>
              <a:ext uri="{FF2B5EF4-FFF2-40B4-BE49-F238E27FC236}">
                <a16:creationId xmlns:a16="http://schemas.microsoft.com/office/drawing/2014/main" id="{F1EB22F9-E2F8-9E2B-EED8-C395D53463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7" name="Copyright" descr="Confidential copyright VMware, Inc. 2021">
            <a:extLst>
              <a:ext uri="{FF2B5EF4-FFF2-40B4-BE49-F238E27FC236}">
                <a16:creationId xmlns:a16="http://schemas.microsoft.com/office/drawing/2014/main" id="{EE3D8003-E5D0-0B2B-C756-99D7910C0F2E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E105529D-8A38-0F58-6A48-21FE6899CAE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3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3" name="photo mask">
            <a:extLst>
              <a:ext uri="{FF2B5EF4-FFF2-40B4-BE49-F238E27FC236}">
                <a16:creationId xmlns:a16="http://schemas.microsoft.com/office/drawing/2014/main" id="{26B0CC18-02D4-CFEA-FD8D-1C978DF5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5" name="Freeform: Shape 27">
              <a:extLst>
                <a:ext uri="{FF2B5EF4-FFF2-40B4-BE49-F238E27FC236}">
                  <a16:creationId xmlns:a16="http://schemas.microsoft.com/office/drawing/2014/main" id="{FA5ECB46-98F5-AF29-E61A-237E46FE2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CE640C23-CD10-195F-7E78-6D8C7F8F8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FDE5A0-C2AE-7083-84BA-A26701C4C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28">
              <a:extLst>
                <a:ext uri="{FF2B5EF4-FFF2-40B4-BE49-F238E27FC236}">
                  <a16:creationId xmlns:a16="http://schemas.microsoft.com/office/drawing/2014/main" id="{BDD0C255-F763-C9ED-EAE6-49C064C72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masks">
              <a:extLst>
                <a:ext uri="{FF2B5EF4-FFF2-40B4-BE49-F238E27FC236}">
                  <a16:creationId xmlns:a16="http://schemas.microsoft.com/office/drawing/2014/main" id="{1EF7263B-6AA1-326D-EFE7-4F5710989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DE6C3DDE-7F0F-69FF-FD9C-4A5CE9B6F9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03BBA510-6BB1-25A8-AFC4-87BA113FC9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53D7BB18-3E84-38E0-7112-C991DB5B555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08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pic>
        <p:nvPicPr>
          <p:cNvPr id="2" name="Photo" descr="photo placeholder">
            <a:extLst>
              <a:ext uri="{FF2B5EF4-FFF2-40B4-BE49-F238E27FC236}">
                <a16:creationId xmlns:a16="http://schemas.microsoft.com/office/drawing/2014/main" id="{752FF934-F41A-0C93-7247-76A3C272B8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3" name="photo mask">
            <a:extLst>
              <a:ext uri="{FF2B5EF4-FFF2-40B4-BE49-F238E27FC236}">
                <a16:creationId xmlns:a16="http://schemas.microsoft.com/office/drawing/2014/main" id="{717809DA-4271-CAD4-BDAE-161A98F24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5" name="Isosceles Triangle 1">
              <a:extLst>
                <a:ext uri="{FF2B5EF4-FFF2-40B4-BE49-F238E27FC236}">
                  <a16:creationId xmlns:a16="http://schemas.microsoft.com/office/drawing/2014/main" id="{2782CE88-19DA-7998-A568-CB1A27F24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87BC22CA-F09A-A7BB-4610-9B1B0C586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C1A6D318-677C-945A-C944-3A8BAC172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" name="white gradient">
              <a:extLst>
                <a:ext uri="{FF2B5EF4-FFF2-40B4-BE49-F238E27FC236}">
                  <a16:creationId xmlns:a16="http://schemas.microsoft.com/office/drawing/2014/main" id="{73736AA8-C890-36E8-7996-2E7239E5E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masks">
              <a:extLst>
                <a:ext uri="{FF2B5EF4-FFF2-40B4-BE49-F238E27FC236}">
                  <a16:creationId xmlns:a16="http://schemas.microsoft.com/office/drawing/2014/main" id="{8859B0BA-EAFF-6548-4EA2-E20B6C24F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D9C4F5C2-4697-5DC5-649C-13FA06C8A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D5B80FB6-E343-301A-6AE1-5B326AD8122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2868F7E3-35EA-360A-5DB3-E2487B24CE0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pic>
        <p:nvPicPr>
          <p:cNvPr id="2" name="Photo" descr="Photo placeholder">
            <a:extLst>
              <a:ext uri="{FF2B5EF4-FFF2-40B4-BE49-F238E27FC236}">
                <a16:creationId xmlns:a16="http://schemas.microsoft.com/office/drawing/2014/main" id="{DE23ED9F-809C-0C26-B293-4673CA879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3" name="photo mask">
            <a:extLst>
              <a:ext uri="{FF2B5EF4-FFF2-40B4-BE49-F238E27FC236}">
                <a16:creationId xmlns:a16="http://schemas.microsoft.com/office/drawing/2014/main" id="{312779AE-7B06-10AA-0B4F-107A03348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4" name="Isosceles Triangle 1">
              <a:extLst>
                <a:ext uri="{FF2B5EF4-FFF2-40B4-BE49-F238E27FC236}">
                  <a16:creationId xmlns:a16="http://schemas.microsoft.com/office/drawing/2014/main" id="{B9A2DACD-7427-D330-7E69-068FF4AEB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 42">
              <a:extLst>
                <a:ext uri="{FF2B5EF4-FFF2-40B4-BE49-F238E27FC236}">
                  <a16:creationId xmlns:a16="http://schemas.microsoft.com/office/drawing/2014/main" id="{D974DA93-896B-BE5D-31A5-D1DB5B4E9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" name="Freeform: Shape 28">
              <a:extLst>
                <a:ext uri="{FF2B5EF4-FFF2-40B4-BE49-F238E27FC236}">
                  <a16:creationId xmlns:a16="http://schemas.microsoft.com/office/drawing/2014/main" id="{791C5696-7827-460F-7A4F-897FF894C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" name="white gradient">
              <a:extLst>
                <a:ext uri="{FF2B5EF4-FFF2-40B4-BE49-F238E27FC236}">
                  <a16:creationId xmlns:a16="http://schemas.microsoft.com/office/drawing/2014/main" id="{4B3E2331-7A4C-A8E4-3A4E-E4941886A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" name="masks">
              <a:extLst>
                <a:ext uri="{FF2B5EF4-FFF2-40B4-BE49-F238E27FC236}">
                  <a16:creationId xmlns:a16="http://schemas.microsoft.com/office/drawing/2014/main" id="{6AEA3647-B1CC-BBDD-B0E6-D338B519A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9" name="VMware logo">
            <a:extLst>
              <a:ext uri="{FF2B5EF4-FFF2-40B4-BE49-F238E27FC236}">
                <a16:creationId xmlns:a16="http://schemas.microsoft.com/office/drawing/2014/main" id="{5726C4C2-B4D6-E92F-B7F1-79C4F95BD0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C10D05B-DB3E-85EF-F6CF-6C12D90FAEE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1BFA77B-A563-E640-34A3-8BBBCC4ACC8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3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pic>
        <p:nvPicPr>
          <p:cNvPr id="2" name="Picture 1" descr="photo placeholder">
            <a:extLst>
              <a:ext uri="{FF2B5EF4-FFF2-40B4-BE49-F238E27FC236}">
                <a16:creationId xmlns:a16="http://schemas.microsoft.com/office/drawing/2014/main" id="{6F1B6A3C-EC0C-E112-418D-E4AADA602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3" name="photo mask">
            <a:extLst>
              <a:ext uri="{FF2B5EF4-FFF2-40B4-BE49-F238E27FC236}">
                <a16:creationId xmlns:a16="http://schemas.microsoft.com/office/drawing/2014/main" id="{E2B44AC0-4633-985A-8B4E-21C3432B1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4" name="Freeform: Shape 27">
              <a:extLst>
                <a:ext uri="{FF2B5EF4-FFF2-40B4-BE49-F238E27FC236}">
                  <a16:creationId xmlns:a16="http://schemas.microsoft.com/office/drawing/2014/main" id="{6CC5200C-0151-EF57-81B7-FD02AAAF5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Isosceles Triangle 1">
              <a:extLst>
                <a:ext uri="{FF2B5EF4-FFF2-40B4-BE49-F238E27FC236}">
                  <a16:creationId xmlns:a16="http://schemas.microsoft.com/office/drawing/2014/main" id="{E31BBD32-876C-9678-2E6D-7DE3F563A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" name="Freeform: Shape 27">
              <a:extLst>
                <a:ext uri="{FF2B5EF4-FFF2-40B4-BE49-F238E27FC236}">
                  <a16:creationId xmlns:a16="http://schemas.microsoft.com/office/drawing/2014/main" id="{F19D9971-4782-624C-47EA-8DE37D9E2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8DA39046-6859-1CC1-5949-B9430DA83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" name="masks">
              <a:extLst>
                <a:ext uri="{FF2B5EF4-FFF2-40B4-BE49-F238E27FC236}">
                  <a16:creationId xmlns:a16="http://schemas.microsoft.com/office/drawing/2014/main" id="{815EE169-9FDE-DA18-E304-D43682721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9" name="VMware logo">
            <a:extLst>
              <a:ext uri="{FF2B5EF4-FFF2-40B4-BE49-F238E27FC236}">
                <a16:creationId xmlns:a16="http://schemas.microsoft.com/office/drawing/2014/main" id="{2247210D-C37D-1344-2FB3-326C1F163A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749D898C-37E4-6890-8F13-8111FC1E71E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60B3CE61-A204-F684-71C9-000F2C7FFD0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pic>
        <p:nvPicPr>
          <p:cNvPr id="2" name="Picture 1" descr="photo placeholder">
            <a:extLst>
              <a:ext uri="{FF2B5EF4-FFF2-40B4-BE49-F238E27FC236}">
                <a16:creationId xmlns:a16="http://schemas.microsoft.com/office/drawing/2014/main" id="{272A369C-384B-130A-6F4D-070E64C4C8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3" name="photo mask">
            <a:extLst>
              <a:ext uri="{FF2B5EF4-FFF2-40B4-BE49-F238E27FC236}">
                <a16:creationId xmlns:a16="http://schemas.microsoft.com/office/drawing/2014/main" id="{7055AF85-761C-AB58-E172-CD663FCB8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4" name="Freeform: Shape 27">
              <a:extLst>
                <a:ext uri="{FF2B5EF4-FFF2-40B4-BE49-F238E27FC236}">
                  <a16:creationId xmlns:a16="http://schemas.microsoft.com/office/drawing/2014/main" id="{4BB49A53-731E-A628-F048-7029D47C9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Isosceles Triangle 1">
              <a:extLst>
                <a:ext uri="{FF2B5EF4-FFF2-40B4-BE49-F238E27FC236}">
                  <a16:creationId xmlns:a16="http://schemas.microsoft.com/office/drawing/2014/main" id="{0CDC216D-53EE-0D28-4CB2-B6AA01052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" name="Freeform: Shape 27">
              <a:extLst>
                <a:ext uri="{FF2B5EF4-FFF2-40B4-BE49-F238E27FC236}">
                  <a16:creationId xmlns:a16="http://schemas.microsoft.com/office/drawing/2014/main" id="{25DD3852-532A-1BE6-DAD1-0B8F99646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2961CE11-AEC7-74EF-D073-AF025FC92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" name="masks">
              <a:extLst>
                <a:ext uri="{FF2B5EF4-FFF2-40B4-BE49-F238E27FC236}">
                  <a16:creationId xmlns:a16="http://schemas.microsoft.com/office/drawing/2014/main" id="{F92AC31D-B405-A245-AC34-3DD175562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9" name="VMware logo">
            <a:extLst>
              <a:ext uri="{FF2B5EF4-FFF2-40B4-BE49-F238E27FC236}">
                <a16:creationId xmlns:a16="http://schemas.microsoft.com/office/drawing/2014/main" id="{F54D8E23-8E7B-9696-1EA1-145169807D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57563B0-5C21-6632-3F2A-7E47B5472F7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B49258A-3F3C-15FA-8881-2D0B132FA1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8032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657B74-AE1E-5BB1-C2D1-20C253AF0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4" name="Freeform: Shape 19">
              <a:extLst>
                <a:ext uri="{FF2B5EF4-FFF2-40B4-BE49-F238E27FC236}">
                  <a16:creationId xmlns:a16="http://schemas.microsoft.com/office/drawing/2014/main" id="{2B2ADAB5-AE0E-0581-5A0D-EF906013F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28">
              <a:extLst>
                <a:ext uri="{FF2B5EF4-FFF2-40B4-BE49-F238E27FC236}">
                  <a16:creationId xmlns:a16="http://schemas.microsoft.com/office/drawing/2014/main" id="{01C230BB-0253-5ADD-9671-344F3CD14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73EC90-918B-9E1F-53F9-35027326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8" name="page number">
            <a:extLst>
              <a:ext uri="{FF2B5EF4-FFF2-40B4-BE49-F238E27FC236}">
                <a16:creationId xmlns:a16="http://schemas.microsoft.com/office/drawing/2014/main" id="{967342CD-11EC-20F7-DF88-28880741696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9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1174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9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2"/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F9DE97-7CD4-176F-BC73-11D4130BD751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4" name="Freeform: Shape 19">
              <a:extLst>
                <a:ext uri="{FF2B5EF4-FFF2-40B4-BE49-F238E27FC236}">
                  <a16:creationId xmlns:a16="http://schemas.microsoft.com/office/drawing/2014/main" id="{53DBC93C-0E16-3C87-90DB-ECE5EDBA5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2"/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28">
              <a:extLst>
                <a:ext uri="{FF2B5EF4-FFF2-40B4-BE49-F238E27FC236}">
                  <a16:creationId xmlns:a16="http://schemas.microsoft.com/office/drawing/2014/main" id="{C1CA53B0-9D00-183B-A652-AB90D4F9B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7" name="Picture 6" descr="Icon&#10;&#10;">
              <a:extLst>
                <a:ext uri="{FF2B5EF4-FFF2-40B4-BE49-F238E27FC236}">
                  <a16:creationId xmlns:a16="http://schemas.microsoft.com/office/drawing/2014/main" id="{6AB1341C-D96B-3EFA-A853-8824E46767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8" name="page number">
            <a:extLst>
              <a:ext uri="{FF2B5EF4-FFF2-40B4-BE49-F238E27FC236}">
                <a16:creationId xmlns:a16="http://schemas.microsoft.com/office/drawing/2014/main" id="{EC417EFB-AB8A-C06F-2D17-32E1FA11A14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11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91DD5E-8204-7975-4B04-0DD131CE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4" name="Freeform: Shape 19">
              <a:extLst>
                <a:ext uri="{FF2B5EF4-FFF2-40B4-BE49-F238E27FC236}">
                  <a16:creationId xmlns:a16="http://schemas.microsoft.com/office/drawing/2014/main" id="{298F2357-81EE-E82E-F4A0-6790B6E6E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28">
              <a:extLst>
                <a:ext uri="{FF2B5EF4-FFF2-40B4-BE49-F238E27FC236}">
                  <a16:creationId xmlns:a16="http://schemas.microsoft.com/office/drawing/2014/main" id="{A32D0105-E986-EE4C-EE72-C98D080BC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50D5B9-EA1D-3AAB-9D72-12B6DD95B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7" name="page number">
            <a:extLst>
              <a:ext uri="{FF2B5EF4-FFF2-40B4-BE49-F238E27FC236}">
                <a16:creationId xmlns:a16="http://schemas.microsoft.com/office/drawing/2014/main" id="{52CF35FE-7DE6-0CDD-0C1C-3B11580B2E4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6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2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2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823863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12 with Indigo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2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2F8833-2DEE-2D8E-0C41-938F47E9B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3" name="Freeform: Shape 19">
              <a:extLst>
                <a:ext uri="{FF2B5EF4-FFF2-40B4-BE49-F238E27FC236}">
                  <a16:creationId xmlns:a16="http://schemas.microsoft.com/office/drawing/2014/main" id="{B55E874F-56F2-4B02-4D82-CEAA2CE78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2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28">
              <a:extLst>
                <a:ext uri="{FF2B5EF4-FFF2-40B4-BE49-F238E27FC236}">
                  <a16:creationId xmlns:a16="http://schemas.microsoft.com/office/drawing/2014/main" id="{FF7B42BE-FCE0-0182-6164-2A35DB9F3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7" name="Picture 6" descr="Icon&#10;&#10;">
              <a:extLst>
                <a:ext uri="{FF2B5EF4-FFF2-40B4-BE49-F238E27FC236}">
                  <a16:creationId xmlns:a16="http://schemas.microsoft.com/office/drawing/2014/main" id="{2C66E5AC-BF14-11CB-658C-F4B0258289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8" name="page number">
            <a:extLst>
              <a:ext uri="{FF2B5EF4-FFF2-40B4-BE49-F238E27FC236}">
                <a16:creationId xmlns:a16="http://schemas.microsoft.com/office/drawing/2014/main" id="{793D9720-DDC0-043E-2BCF-B6F1787B1F6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3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57554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 Section Header 13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A47E24-B9F8-B5CA-5111-1DDBF487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5" name="Freeform: Shape 19">
              <a:extLst>
                <a:ext uri="{FF2B5EF4-FFF2-40B4-BE49-F238E27FC236}">
                  <a16:creationId xmlns:a16="http://schemas.microsoft.com/office/drawing/2014/main" id="{2E44D25C-0469-A4F8-BC28-167F664E1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" name="Freeform: Shape 28">
              <a:extLst>
                <a:ext uri="{FF2B5EF4-FFF2-40B4-BE49-F238E27FC236}">
                  <a16:creationId xmlns:a16="http://schemas.microsoft.com/office/drawing/2014/main" id="{94C3C6E0-AEB1-C22F-0D6B-207E8993D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5BC51A-F3A7-7282-8304-C56D1D162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8" name="page number">
            <a:extLst>
              <a:ext uri="{FF2B5EF4-FFF2-40B4-BE49-F238E27FC236}">
                <a16:creationId xmlns:a16="http://schemas.microsoft.com/office/drawing/2014/main" id="{77369671-8FF9-32F4-1C0B-6C1A9D522F7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3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21ED2B-A27C-60F3-0D74-AEBF9D446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D94DA63A-781D-9ABF-9FB8-67C92156B8B7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" name="Freeform: Shape 23">
              <a:extLst>
                <a:ext uri="{FF2B5EF4-FFF2-40B4-BE49-F238E27FC236}">
                  <a16:creationId xmlns:a16="http://schemas.microsoft.com/office/drawing/2014/main" id="{1B381E40-1147-56B7-CEFA-BF0E0914780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" name="VMware logo">
            <a:extLst>
              <a:ext uri="{FF2B5EF4-FFF2-40B4-BE49-F238E27FC236}">
                <a16:creationId xmlns:a16="http://schemas.microsoft.com/office/drawing/2014/main" id="{893C57C0-015D-2A74-5FEC-0439BB4CF9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9" name="Copyright" descr="Confidential copyright VMware, Inc. 2021">
            <a:extLst>
              <a:ext uri="{FF2B5EF4-FFF2-40B4-BE49-F238E27FC236}">
                <a16:creationId xmlns:a16="http://schemas.microsoft.com/office/drawing/2014/main" id="{760F5B6E-51B0-AD98-65D6-A350C34A41B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E150-1239-969D-7658-FFE1EA9316D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65361D-9BDD-0AE8-E820-758D56F99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4ABC3992-5C21-FAD5-47B5-053F32FB5BD5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4599541F-FF0A-0418-4A87-8582BA9C755A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6" name="VMware logo">
            <a:extLst>
              <a:ext uri="{FF2B5EF4-FFF2-40B4-BE49-F238E27FC236}">
                <a16:creationId xmlns:a16="http://schemas.microsoft.com/office/drawing/2014/main" id="{F62E82C7-AC1A-170E-6D16-B59274BB3D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7" name="Copyright" descr="Confidential copyright VMware, Inc. 2021">
            <a:extLst>
              <a:ext uri="{FF2B5EF4-FFF2-40B4-BE49-F238E27FC236}">
                <a16:creationId xmlns:a16="http://schemas.microsoft.com/office/drawing/2014/main" id="{83AA30BF-AF45-3EFE-0DED-C21C9C44E3D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2FD7043C-5B71-0804-ECF2-EF46006BFD6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9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58372B-CCC3-60E8-5119-4C99415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E7D92D1C-D457-DC8A-E769-DC081CD33C25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5BED7395-DA47-6EB7-75A2-16FDC129F844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6" name="VMware logo">
            <a:extLst>
              <a:ext uri="{FF2B5EF4-FFF2-40B4-BE49-F238E27FC236}">
                <a16:creationId xmlns:a16="http://schemas.microsoft.com/office/drawing/2014/main" id="{473A4C31-1EFA-A6FD-DA4C-5F981BCF6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7" name="Copyright" descr="Confidential copyright VMware, Inc. 2021">
            <a:extLst>
              <a:ext uri="{FF2B5EF4-FFF2-40B4-BE49-F238E27FC236}">
                <a16:creationId xmlns:a16="http://schemas.microsoft.com/office/drawing/2014/main" id="{1D70EEC6-E865-2B35-2BA7-36EC5192ED0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78F8648-5926-89AC-184F-EE1203A4189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3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100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849E3BF-8F4A-2F50-D807-77D658685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100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VMware logo">
            <a:extLst>
              <a:ext uri="{FF2B5EF4-FFF2-40B4-BE49-F238E27FC236}">
                <a16:creationId xmlns:a16="http://schemas.microsoft.com/office/drawing/2014/main" id="{47292E22-DCF0-32B7-8ED0-33CCF48C3F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4" name="Copyright" descr="Confidential copyright VMware, Inc. 2021">
            <a:extLst>
              <a:ext uri="{FF2B5EF4-FFF2-40B4-BE49-F238E27FC236}">
                <a16:creationId xmlns:a16="http://schemas.microsoft.com/office/drawing/2014/main" id="{F71ABB8B-EF1F-E068-88A3-608FA0E6E29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0770DC6D-94CB-C5DA-3B10-DBEB668E396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0105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reeform: Shape 16">
            <a:extLst>
              <a:ext uri="{FF2B5EF4-FFF2-40B4-BE49-F238E27FC236}">
                <a16:creationId xmlns:a16="http://schemas.microsoft.com/office/drawing/2014/main" id="{E519B59C-81EC-EE6B-B1D5-D7F0E59C6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0105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VMware logo">
            <a:extLst>
              <a:ext uri="{FF2B5EF4-FFF2-40B4-BE49-F238E27FC236}">
                <a16:creationId xmlns:a16="http://schemas.microsoft.com/office/drawing/2014/main" id="{3D2474DB-6092-A479-EEAD-956364CE5F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4" name="Copyright" descr="Confidential copyright VMware, Inc. 2021">
            <a:extLst>
              <a:ext uri="{FF2B5EF4-FFF2-40B4-BE49-F238E27FC236}">
                <a16:creationId xmlns:a16="http://schemas.microsoft.com/office/drawing/2014/main" id="{22FB25FC-2D01-D09A-132E-C93AD2FA428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594778A3-FADE-024C-D9FF-AA1B6B2A1A8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516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8A3FCB4-90F3-4E89-CA49-C835A57A8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516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VMware logo">
            <a:extLst>
              <a:ext uri="{FF2B5EF4-FFF2-40B4-BE49-F238E27FC236}">
                <a16:creationId xmlns:a16="http://schemas.microsoft.com/office/drawing/2014/main" id="{89881AEB-34CA-1A1E-C36C-A8C231509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4" name="Copyright" descr="Confidential copyright VMware, Inc. 2021">
            <a:extLst>
              <a:ext uri="{FF2B5EF4-FFF2-40B4-BE49-F238E27FC236}">
                <a16:creationId xmlns:a16="http://schemas.microsoft.com/office/drawing/2014/main" id="{66FEA744-8565-E2D6-1FE6-D2118FC86F8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CD58D5A9-32F9-10F0-4FBC-759620753D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4957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29EDD90-6B7F-434E-E914-E6512D65D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4957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VMware logo">
            <a:extLst>
              <a:ext uri="{FF2B5EF4-FFF2-40B4-BE49-F238E27FC236}">
                <a16:creationId xmlns:a16="http://schemas.microsoft.com/office/drawing/2014/main" id="{120D3456-4CBF-355A-F721-A8B8E28AB9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4" name="Copyright" descr="Confidential copyright VMware, Inc. 2021">
            <a:extLst>
              <a:ext uri="{FF2B5EF4-FFF2-40B4-BE49-F238E27FC236}">
                <a16:creationId xmlns:a16="http://schemas.microsoft.com/office/drawing/2014/main" id="{890AE25F-A5E2-9C37-7300-350D8F4ECA4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8260119A-9BA8-12AE-D822-16D696A5F4C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2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00"/>
                </a:schemeClr>
              </a:gs>
              <a:gs pos="6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C7AEA65-D0BF-0A08-D2C9-5934B5D13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00"/>
                </a:schemeClr>
              </a:gs>
              <a:gs pos="6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VMware logo">
            <a:extLst>
              <a:ext uri="{FF2B5EF4-FFF2-40B4-BE49-F238E27FC236}">
                <a16:creationId xmlns:a16="http://schemas.microsoft.com/office/drawing/2014/main" id="{7CD24B36-9665-9915-A1C8-DF08352441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4" name="Copyright" descr="Confidential copyright VMware, Inc. 2021">
            <a:extLst>
              <a:ext uri="{FF2B5EF4-FFF2-40B4-BE49-F238E27FC236}">
                <a16:creationId xmlns:a16="http://schemas.microsoft.com/office/drawing/2014/main" id="{155035FF-282D-B0B4-74ED-5D1B127994C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F7C656E-9DC2-9FDA-D810-E6F05333BFC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8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63" Type="http://schemas.openxmlformats.org/officeDocument/2006/relationships/slideLayout" Target="../slideLayouts/slideLayout131.xml"/><Relationship Id="rId68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24.xml"/><Relationship Id="rId64" Type="http://schemas.openxmlformats.org/officeDocument/2006/relationships/slideLayout" Target="../slideLayouts/slideLayout132.xml"/><Relationship Id="rId69" Type="http://schemas.openxmlformats.org/officeDocument/2006/relationships/theme" Target="../theme/theme3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72" Type="http://schemas.openxmlformats.org/officeDocument/2006/relationships/image" Target="../media/image33.png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67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30.xml"/><Relationship Id="rId70" Type="http://schemas.openxmlformats.org/officeDocument/2006/relationships/image" Target="../media/image32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65" Type="http://schemas.openxmlformats.org/officeDocument/2006/relationships/slideLayout" Target="../slideLayouts/slideLayout133.xml"/><Relationship Id="rId73" Type="http://schemas.openxmlformats.org/officeDocument/2006/relationships/image" Target="../media/image4.sv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75.xml"/><Relationship Id="rId71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│2023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4028" r:id="rId2"/>
    <p:sldLayoutId id="2147484029" r:id="rId3"/>
    <p:sldLayoutId id="2147484030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4024" r:id="rId11"/>
    <p:sldLayoutId id="2147483996" r:id="rId12"/>
    <p:sldLayoutId id="2147483997" r:id="rId13"/>
    <p:sldLayoutId id="2147484001" r:id="rId14"/>
    <p:sldLayoutId id="2147484003" r:id="rId15"/>
    <p:sldLayoutId id="2147484019" r:id="rId16"/>
    <p:sldLayoutId id="2147484020" r:id="rId17"/>
    <p:sldLayoutId id="2147484021" r:id="rId18"/>
    <p:sldLayoutId id="2147484022" r:id="rId19"/>
    <p:sldLayoutId id="2147484023" r:id="rId20"/>
    <p:sldLayoutId id="2147483949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25" r:id="rId28"/>
    <p:sldLayoutId id="2147483956" r:id="rId29"/>
    <p:sldLayoutId id="2147483957" r:id="rId30"/>
    <p:sldLayoutId id="2147483958" r:id="rId31"/>
    <p:sldLayoutId id="2147483959" r:id="rId32"/>
    <p:sldLayoutId id="2147484026" r:id="rId33"/>
    <p:sldLayoutId id="2147483960" r:id="rId34"/>
    <p:sldLayoutId id="2147483963" r:id="rId35"/>
    <p:sldLayoutId id="2147483961" r:id="rId36"/>
    <p:sldLayoutId id="2147483962" r:id="rId37"/>
    <p:sldLayoutId id="2147483964" r:id="rId38"/>
    <p:sldLayoutId id="2147483965" r:id="rId39"/>
    <p:sldLayoutId id="2147483966" r:id="rId40"/>
    <p:sldLayoutId id="2147484010" r:id="rId41"/>
    <p:sldLayoutId id="2147484011" r:id="rId42"/>
    <p:sldLayoutId id="2147484012" r:id="rId43"/>
    <p:sldLayoutId id="2147484013" r:id="rId44"/>
    <p:sldLayoutId id="2147484014" r:id="rId45"/>
    <p:sldLayoutId id="2147484018" r:id="rId46"/>
    <p:sldLayoutId id="2147484015" r:id="rId47"/>
    <p:sldLayoutId id="2147484016" r:id="rId48"/>
    <p:sldLayoutId id="2147484017" r:id="rId49"/>
    <p:sldLayoutId id="2147483971" r:id="rId50"/>
    <p:sldLayoutId id="2147483972" r:id="rId51"/>
    <p:sldLayoutId id="2147483973" r:id="rId52"/>
    <p:sldLayoutId id="2147483974" r:id="rId53"/>
    <p:sldLayoutId id="2147483975" r:id="rId54"/>
    <p:sldLayoutId id="2147483976" r:id="rId55"/>
    <p:sldLayoutId id="2147483977" r:id="rId56"/>
    <p:sldLayoutId id="2147483978" r:id="rId57"/>
    <p:sldLayoutId id="2147483979" r:id="rId58"/>
    <p:sldLayoutId id="2147483980" r:id="rId59"/>
    <p:sldLayoutId id="2147483981" r:id="rId60"/>
    <p:sldLayoutId id="2147483982" r:id="rId61"/>
    <p:sldLayoutId id="2147483983" r:id="rId62"/>
    <p:sldLayoutId id="2147483984" r:id="rId63"/>
    <p:sldLayoutId id="2147483985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57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A82081B-AB6F-B54C-BB97-3EC0BA8F5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8" name="VMware logo">
            <a:extLst>
              <a:ext uri="{FF2B5EF4-FFF2-40B4-BE49-F238E27FC236}">
                <a16:creationId xmlns:a16="http://schemas.microsoft.com/office/drawing/2014/main" id="{C5DA3F9A-8145-3562-2124-CB6699C074DC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9" name="Copyright" descr="Confidential copyright VMware, Inc. 2021">
            <a:extLst>
              <a:ext uri="{FF2B5EF4-FFF2-40B4-BE49-F238E27FC236}">
                <a16:creationId xmlns:a16="http://schemas.microsoft.com/office/drawing/2014/main" id="{AE5DB315-ACD2-E29A-300F-8AA629FB3C8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│2023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230283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  <p:sldLayoutId id="2147484057" r:id="rId20"/>
    <p:sldLayoutId id="2147484058" r:id="rId21"/>
    <p:sldLayoutId id="2147484059" r:id="rId22"/>
    <p:sldLayoutId id="2147484060" r:id="rId23"/>
    <p:sldLayoutId id="2147484061" r:id="rId24"/>
    <p:sldLayoutId id="2147484062" r:id="rId25"/>
    <p:sldLayoutId id="2147484063" r:id="rId26"/>
    <p:sldLayoutId id="2147484064" r:id="rId27"/>
    <p:sldLayoutId id="2147484065" r:id="rId28"/>
    <p:sldLayoutId id="2147484066" r:id="rId29"/>
    <p:sldLayoutId id="2147484067" r:id="rId30"/>
    <p:sldLayoutId id="2147484068" r:id="rId31"/>
    <p:sldLayoutId id="2147484069" r:id="rId32"/>
    <p:sldLayoutId id="2147484070" r:id="rId33"/>
    <p:sldLayoutId id="2147484071" r:id="rId34"/>
    <p:sldLayoutId id="2147484072" r:id="rId35"/>
    <p:sldLayoutId id="2147484073" r:id="rId36"/>
    <p:sldLayoutId id="2147484074" r:id="rId37"/>
    <p:sldLayoutId id="2147484075" r:id="rId38"/>
    <p:sldLayoutId id="2147484076" r:id="rId39"/>
    <p:sldLayoutId id="2147484077" r:id="rId40"/>
    <p:sldLayoutId id="2147484078" r:id="rId41"/>
    <p:sldLayoutId id="2147484079" r:id="rId42"/>
    <p:sldLayoutId id="2147484080" r:id="rId43"/>
    <p:sldLayoutId id="2147484081" r:id="rId44"/>
    <p:sldLayoutId id="2147484082" r:id="rId45"/>
    <p:sldLayoutId id="2147484083" r:id="rId46"/>
    <p:sldLayoutId id="2147484084" r:id="rId47"/>
    <p:sldLayoutId id="2147484085" r:id="rId48"/>
    <p:sldLayoutId id="2147484086" r:id="rId49"/>
    <p:sldLayoutId id="2147484087" r:id="rId50"/>
    <p:sldLayoutId id="2147484088" r:id="rId51"/>
    <p:sldLayoutId id="2147484089" r:id="rId52"/>
    <p:sldLayoutId id="2147484090" r:id="rId53"/>
    <p:sldLayoutId id="2147484091" r:id="rId54"/>
    <p:sldLayoutId id="2147484092" r:id="rId55"/>
    <p:sldLayoutId id="2147484093" r:id="rId56"/>
    <p:sldLayoutId id="2147484094" r:id="rId57"/>
    <p:sldLayoutId id="2147484095" r:id="rId58"/>
    <p:sldLayoutId id="2147484096" r:id="rId59"/>
    <p:sldLayoutId id="2147484097" r:id="rId60"/>
    <p:sldLayoutId id="2147484098" r:id="rId61"/>
    <p:sldLayoutId id="2147484099" r:id="rId62"/>
    <p:sldLayoutId id="2147484100" r:id="rId63"/>
    <p:sldLayoutId id="2147484101" r:id="rId64"/>
    <p:sldLayoutId id="2147484102" r:id="rId65"/>
    <p:sldLayoutId id="2147484103" r:id="rId66"/>
    <p:sldLayoutId id="2147484104" r:id="rId67"/>
    <p:sldLayoutId id="2147484105" r:id="rId6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18/09/24/spring-data-jdbc-references-and-aggregates" TargetMode="External"/><Relationship Id="rId2" Type="http://schemas.openxmlformats.org/officeDocument/2006/relationships/hyperlink" Target="https://spring.io/projects/spring-data-jdbc" TargetMode="Externa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026C11C-ED48-941C-9645-4EB570DD33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Complexity of JPA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416B29-9CA6-9304-67E5-D325278525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SPB1162LV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E5EBE5B-0160-02E1-8622-1B54109CA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 Semi Bold" panose="00000700000000000000" pitchFamily="2" charset="0"/>
                <a:ea typeface="+mn-ea"/>
                <a:cs typeface="+mn-cs"/>
              </a:rPr>
              <a:t>Jens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 Semi Bold" panose="00000700000000000000" pitchFamily="2" charset="0"/>
                <a:ea typeface="+mn-ea"/>
                <a:cs typeface="+mn-cs"/>
              </a:rPr>
              <a:t>Schauder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 Semi Bold" panose="00000700000000000000" pitchFamily="2" charset="0"/>
                <a:ea typeface="+mn-ea"/>
                <a:cs typeface="+mn-cs"/>
              </a:rPr>
              <a:t> (He/Him)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 Semi Bold" panose="00000700000000000000" pitchFamily="2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Staff Engineer, VMware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420C0C3-4CBB-AC91-2C9D-0FC7059F8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SPB1162LV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cs typeface="Courier New" panose="02070309020205020404" pitchFamily="49" charset="0"/>
              </a:rPr>
              <a:t>A query gets executed against the database. But if a returned entity is already in the persistence context, that instance will be returned. New data from the database will be ignored.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a query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entities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17318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latin typeface="JetBrains Mono"/>
              </a:rPr>
              <a:t>Y</a:t>
            </a:r>
            <a:r>
              <a:rPr lang="en-GB" sz="3600" dirty="0">
                <a:effectLst/>
                <a:latin typeface="JetBrains Mono"/>
              </a:rPr>
              <a:t>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It’s complicated.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4800" dirty="0">
                <a:effectLst/>
                <a:latin typeface="JetBrains Mono"/>
              </a:rPr>
              <a:t> has a list of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4800" dirty="0">
                <a:effectLst/>
                <a:latin typeface="JetBrains Mono"/>
              </a:rPr>
              <a:t> and a version attribute. If you change, remove or add a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4800" dirty="0">
                <a:effectLst/>
                <a:latin typeface="JetBrains Mono"/>
              </a:rPr>
              <a:t>, does the version of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4800" dirty="0">
                <a:effectLst/>
                <a:latin typeface="JetBrains Mono"/>
              </a:rPr>
              <a:t> change?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6663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9861B-70AE-FC17-5C49-1CB7138EF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>
                <a:cs typeface="Courier New" panose="02070309020205020404" pitchFamily="49" charset="0"/>
              </a:rPr>
              <a:t>Updates to the collection trigger a version update. Updates to the element of the collections don’t.</a:t>
            </a:r>
          </a:p>
        </p:txBody>
      </p:sp>
    </p:spTree>
    <p:extLst>
      <p:ext uri="{BB962C8B-B14F-4D97-AF65-F5344CB8AC3E}">
        <p14:creationId xmlns:p14="http://schemas.microsoft.com/office/powerpoint/2010/main" val="125250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latin typeface="JetBrains Mono"/>
              </a:rPr>
              <a:t>Y</a:t>
            </a:r>
            <a:r>
              <a:rPr lang="en-GB" sz="3600" dirty="0">
                <a:effectLst/>
                <a:latin typeface="JetBrains Mono"/>
              </a:rPr>
              <a:t>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Can you use Java Records for entities?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55560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No, JPA is based on dirty tracking. </a:t>
            </a:r>
            <a:endParaRPr lang="en-GB" dirty="0">
              <a:latin typeface="JetBrains Mono"/>
            </a:endParaRP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Since records cannot be mutated they cannot be used for entities.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Can you use Java Records for entities?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8394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But Why?</a:t>
            </a:r>
            <a:endParaRPr lang="en-DE" sz="4800" dirty="0"/>
          </a:p>
        </p:txBody>
      </p:sp>
      <p:pic>
        <p:nvPicPr>
          <p:cNvPr id="3" name="Picture 2" descr="A confused looking girl.">
            <a:extLst>
              <a:ext uri="{FF2B5EF4-FFF2-40B4-BE49-F238E27FC236}">
                <a16:creationId xmlns:a16="http://schemas.microsoft.com/office/drawing/2014/main" id="{BBA0A1E5-EA79-51C2-22CC-426026D1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2166"/>
            <a:ext cx="12188825" cy="85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GB" dirty="0">
                <a:cs typeface="Courier New" panose="02070309020205020404" pitchFamily="49" charset="0"/>
              </a:rPr>
              <a:t>https://</a:t>
            </a:r>
            <a:r>
              <a:rPr lang="en-GB" dirty="0" err="1">
                <a:cs typeface="Courier New" panose="02070309020205020404" pitchFamily="49" charset="0"/>
              </a:rPr>
              <a:t>xkcd.com</a:t>
            </a:r>
            <a:r>
              <a:rPr lang="en-GB" dirty="0">
                <a:cs typeface="Courier New" panose="02070309020205020404" pitchFamily="49" charset="0"/>
              </a:rPr>
              <a:t>/2347</a:t>
            </a:r>
            <a:endParaRPr lang="en-DE" dirty="0"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The Foundation</a:t>
            </a:r>
            <a:endParaRPr lang="en-DE" sz="4800" dirty="0"/>
          </a:p>
        </p:txBody>
      </p:sp>
      <p:pic>
        <p:nvPicPr>
          <p:cNvPr id="3" name="Picture 2" descr="A cartoon of a machine&#10;&#10;Description automatically generated">
            <a:extLst>
              <a:ext uri="{FF2B5EF4-FFF2-40B4-BE49-F238E27FC236}">
                <a16:creationId xmlns:a16="http://schemas.microsoft.com/office/drawing/2014/main" id="{E42CEE49-ED68-A124-1930-B193C31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77" y="0"/>
            <a:ext cx="5399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The Root Problem</a:t>
            </a:r>
            <a:endParaRPr lang="en-DE" sz="4800" dirty="0"/>
          </a:p>
        </p:txBody>
      </p:sp>
      <p:pic>
        <p:nvPicPr>
          <p:cNvPr id="3" name="Picture 2" descr="A cartoon of a machine&#10;&#10;Description automatically generated">
            <a:extLst>
              <a:ext uri="{FF2B5EF4-FFF2-40B4-BE49-F238E27FC236}">
                <a16:creationId xmlns:a16="http://schemas.microsoft.com/office/drawing/2014/main" id="{E42CEE49-ED68-A124-1930-B193C31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77" y="0"/>
            <a:ext cx="539944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40E50-A1CE-248B-7B37-28ED1604A30A}"/>
              </a:ext>
            </a:extLst>
          </p:cNvPr>
          <p:cNvSpPr txBox="1"/>
          <p:nvPr/>
        </p:nvSpPr>
        <p:spPr>
          <a:xfrm>
            <a:off x="7402027" y="261105"/>
            <a:ext cx="2988528" cy="677108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DE" sz="4400" dirty="0">
                <a:solidFill>
                  <a:schemeClr val="tx1">
                    <a:lumMod val="10000"/>
                  </a:schemeClr>
                </a:solidFill>
                <a:latin typeface="Comic Sans MS" panose="030F0902030302020204" pitchFamily="66" charset="0"/>
              </a:rPr>
              <a:t>All of JPA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0CAF9-14EB-0730-2B3D-C0EF229AB458}"/>
              </a:ext>
            </a:extLst>
          </p:cNvPr>
          <p:cNvSpPr/>
          <p:nvPr/>
        </p:nvSpPr>
        <p:spPr>
          <a:xfrm>
            <a:off x="10091853" y="3571728"/>
            <a:ext cx="2040674" cy="17808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DE" sz="1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C6B4A-A457-FC07-4D81-1D132C2F0196}"/>
              </a:ext>
            </a:extLst>
          </p:cNvPr>
          <p:cNvSpPr txBox="1"/>
          <p:nvPr/>
        </p:nvSpPr>
        <p:spPr>
          <a:xfrm>
            <a:off x="9958039" y="3956446"/>
            <a:ext cx="2174488" cy="1231106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DE" sz="4000" dirty="0">
                <a:solidFill>
                  <a:schemeClr val="tx1">
                    <a:lumMod val="10000"/>
                  </a:schemeClr>
                </a:solidFill>
                <a:latin typeface="Comic Sans MS" panose="030F0902030302020204" pitchFamily="66" charset="0"/>
              </a:rPr>
              <a:t>Dirty Tracking</a:t>
            </a:r>
          </a:p>
        </p:txBody>
      </p:sp>
    </p:spTree>
    <p:extLst>
      <p:ext uri="{BB962C8B-B14F-4D97-AF65-F5344CB8AC3E}">
        <p14:creationId xmlns:p14="http://schemas.microsoft.com/office/powerpoint/2010/main" val="26716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399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/photos/qkTf-r5iZpE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Dirty Tracking</a:t>
            </a:r>
            <a:endParaRPr lang="en-DE" sz="4800" dirty="0"/>
          </a:p>
        </p:txBody>
      </p:sp>
      <p:pic>
        <p:nvPicPr>
          <p:cNvPr id="8" name="Picture 7" descr="A child holding a shovel&#10;&#10;Description automatically generated">
            <a:extLst>
              <a:ext uri="{FF2B5EF4-FFF2-40B4-BE49-F238E27FC236}">
                <a16:creationId xmlns:a16="http://schemas.microsoft.com/office/drawing/2014/main" id="{3437519C-0015-CE32-A55A-59B187B3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0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Single Instance</a:t>
            </a:r>
            <a:endParaRPr lang="en-DE" sz="4800" dirty="0"/>
          </a:p>
        </p:txBody>
      </p:sp>
      <p:pic>
        <p:nvPicPr>
          <p:cNvPr id="3" name="Picture 2" descr="A person in a fur cape holding a sword&#10;&#10;Description automatically generated">
            <a:extLst>
              <a:ext uri="{FF2B5EF4-FFF2-40B4-BE49-F238E27FC236}">
                <a16:creationId xmlns:a16="http://schemas.microsoft.com/office/drawing/2014/main" id="{A4F92AEA-3D04-F532-5763-3AA772F45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7"/>
          <a:stretch/>
        </p:blipFill>
        <p:spPr>
          <a:xfrm>
            <a:off x="6258784" y="0"/>
            <a:ext cx="10300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0809-E00E-8310-5EC4-EBAAFE6E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metropolislight"/>
              </a:rPr>
              <a:t>The Complexity of JPA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1CDEB-5A00-B642-94AC-5B276EC098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tx1"/>
                </a:solidFill>
              </a:rPr>
              <a:t>Jens Schauder (He/Him)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56200-3B89-8DF0-5E4E-28A73EB992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413375"/>
            <a:ext cx="6064250" cy="355600"/>
          </a:xfrm>
        </p:spPr>
        <p:txBody>
          <a:bodyPr/>
          <a:lstStyle/>
          <a:p>
            <a:r>
              <a:rPr lang="en-DE" dirty="0">
                <a:solidFill>
                  <a:schemeClr val="tx1"/>
                </a:solidFill>
              </a:rPr>
              <a:t>Spring Data Commiter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AE079-EC75-4857-07F2-F5F2C6A42D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82600"/>
            <a:ext cx="6064250" cy="355600"/>
          </a:xfrm>
        </p:spPr>
        <p:txBody>
          <a:bodyPr/>
          <a:lstStyle/>
          <a:p>
            <a:r>
              <a:rPr lang="en-DE" dirty="0"/>
              <a:t>2023-08-21</a:t>
            </a:r>
          </a:p>
        </p:txBody>
      </p:sp>
    </p:spTree>
    <p:extLst>
      <p:ext uri="{BB962C8B-B14F-4D97-AF65-F5344CB8AC3E}">
        <p14:creationId xmlns:p14="http://schemas.microsoft.com/office/powerpoint/2010/main" val="327897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650772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/photos/zyQ9_ylaAfg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54864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Single Instance of Everything</a:t>
            </a:r>
            <a:endParaRPr lang="en-DE" sz="4800" dirty="0"/>
          </a:p>
        </p:txBody>
      </p:sp>
      <p:pic>
        <p:nvPicPr>
          <p:cNvPr id="4" name="Picture 3" descr="A close-up of a white yarn&#10;&#10;Description automatically generated">
            <a:extLst>
              <a:ext uri="{FF2B5EF4-FFF2-40B4-BE49-F238E27FC236}">
                <a16:creationId xmlns:a16="http://schemas.microsoft.com/office/drawing/2014/main" id="{0875670D-2217-83F3-B6CC-FC586E34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83" y="0"/>
            <a:ext cx="9148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There are two hard problems: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1. Cache invalidation.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2. Naming things.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3. Off-by-one-errors.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Caching </a:t>
            </a:r>
            <a:r>
              <a:rPr lang="en-GB" sz="4800" dirty="0">
                <a:latin typeface="JetBrains Mono"/>
              </a:rPr>
              <a:t>Instances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421475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4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/photos/wv81LrAGNz4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54864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No Clear Boundaries</a:t>
            </a:r>
            <a:endParaRPr lang="en-DE" sz="4800" dirty="0"/>
          </a:p>
        </p:txBody>
      </p:sp>
      <p:pic>
        <p:nvPicPr>
          <p:cNvPr id="3" name="Picture 2" descr="A barbed wire fence with a pole&#10;&#10;Description automatically generated">
            <a:extLst>
              <a:ext uri="{FF2B5EF4-FFF2-40B4-BE49-F238E27FC236}">
                <a16:creationId xmlns:a16="http://schemas.microsoft.com/office/drawing/2014/main" id="{99407907-5858-0AA9-10BC-F2F7A436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-961388"/>
            <a:ext cx="6094414" cy="91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What’s the alternative?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1695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399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/photos/x2Tmfd1-SgA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Spring Data JDBC</a:t>
            </a:r>
            <a:endParaRPr lang="en-DE" sz="4800" dirty="0"/>
          </a:p>
        </p:txBody>
      </p:sp>
      <p:pic>
        <p:nvPicPr>
          <p:cNvPr id="3" name="Picture 2" descr="A plant in a glass vase&#10;&#10;Description automatically generated">
            <a:extLst>
              <a:ext uri="{FF2B5EF4-FFF2-40B4-BE49-F238E27FC236}">
                <a16:creationId xmlns:a16="http://schemas.microsoft.com/office/drawing/2014/main" id="{3F9B1C1F-1D17-2268-7627-FA2D2E13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0"/>
            <a:ext cx="10072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Not proxied.</a:t>
            </a:r>
          </a:p>
          <a:p>
            <a:pPr>
              <a:buNone/>
            </a:pPr>
            <a:r>
              <a:rPr lang="en-GB" dirty="0">
                <a:latin typeface="JetBrains Mono"/>
              </a:rPr>
              <a:t>Not cached</a:t>
            </a:r>
            <a:r>
              <a:rPr lang="en-GB" sz="3600" dirty="0">
                <a:effectLst/>
                <a:latin typeface="JetBrains Mono"/>
              </a:rPr>
              <a:t>.</a:t>
            </a:r>
          </a:p>
          <a:p>
            <a:pPr>
              <a:buNone/>
            </a:pPr>
            <a:r>
              <a:rPr lang="en-GB" dirty="0">
                <a:latin typeface="JetBrains Mono"/>
              </a:rPr>
              <a:t>Loaded when asked for.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Saved when </a:t>
            </a:r>
            <a:r>
              <a:rPr lang="en-GB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n-GB" sz="3600" dirty="0">
                <a:effectLst/>
                <a:latin typeface="JetBrains Mono"/>
              </a:rPr>
              <a:t> is called.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Entities are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98742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Grouped into Aggregates.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Entities are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46626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  <a:hlinkClick r:id="rId2"/>
              </a:rPr>
              <a:t>https://spring.io/projects/spring-data-jdbc</a:t>
            </a:r>
            <a:endParaRPr lang="en-GB" sz="3600" dirty="0">
              <a:effectLst/>
              <a:latin typeface="JetBrains Mono"/>
            </a:endParaRPr>
          </a:p>
          <a:p>
            <a:pPr>
              <a:buNone/>
            </a:pPr>
            <a:r>
              <a:rPr lang="en-GB" sz="3600" dirty="0">
                <a:effectLst/>
                <a:latin typeface="JetBrains Mono"/>
                <a:hlinkClick r:id="rId3"/>
              </a:rPr>
              <a:t>https://spring.io/blog/2018/09/24/spring-data-jdbc-references-and-aggregates</a:t>
            </a:r>
            <a:endParaRPr lang="en-GB" dirty="0">
              <a:latin typeface="JetBrains Mono"/>
            </a:endParaRP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Give it a try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36850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Understand the 1</a:t>
            </a:r>
            <a:r>
              <a:rPr lang="en-GB" sz="3600" baseline="30000" dirty="0">
                <a:effectLst/>
                <a:latin typeface="JetBrains Mono"/>
              </a:rPr>
              <a:t>st</a:t>
            </a:r>
            <a:r>
              <a:rPr lang="en-GB" sz="3600" dirty="0">
                <a:effectLst/>
                <a:latin typeface="JetBrains Mono"/>
              </a:rPr>
              <a:t> level cache.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If you have to use JPA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74894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3D482307-D7A0-495E-894D-4A1410D9D3DE}"/>
              </a:ext>
            </a:extLst>
          </p:cNvPr>
          <p:cNvSpPr txBox="1">
            <a:spLocks/>
          </p:cNvSpPr>
          <p:nvPr/>
        </p:nvSpPr>
        <p:spPr>
          <a:xfrm>
            <a:off x="0" y="938213"/>
            <a:ext cx="10746769" cy="15700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t"/>
            <a:r>
              <a:rPr lang="en-GB" sz="4800" dirty="0">
                <a:latin typeface="JetBrains Mono"/>
              </a:rPr>
              <a:t>Twitter: @</a:t>
            </a:r>
            <a:r>
              <a:rPr lang="en-GB" sz="4800" dirty="0" err="1">
                <a:latin typeface="JetBrains Mono"/>
              </a:rPr>
              <a:t>jensschauder</a:t>
            </a:r>
            <a:br>
              <a:rPr lang="en-GB" sz="4800" dirty="0">
                <a:latin typeface="JetBrains Mono"/>
              </a:rPr>
            </a:br>
            <a:r>
              <a:rPr lang="en-GB" sz="4000" dirty="0">
                <a:latin typeface="JetBrains Mono"/>
              </a:rPr>
              <a:t>https://</a:t>
            </a:r>
            <a:r>
              <a:rPr lang="en-GB" sz="4000" dirty="0" err="1">
                <a:latin typeface="JetBrains Mono"/>
              </a:rPr>
              <a:t>github.com</a:t>
            </a:r>
            <a:r>
              <a:rPr lang="en-GB" sz="4000" dirty="0">
                <a:latin typeface="JetBrains Mono"/>
              </a:rPr>
              <a:t>/</a:t>
            </a:r>
            <a:r>
              <a:rPr lang="en-GB" sz="4000" dirty="0" err="1">
                <a:latin typeface="JetBrains Mono"/>
              </a:rPr>
              <a:t>schauder</a:t>
            </a:r>
            <a:r>
              <a:rPr lang="en-GB" sz="4000" dirty="0">
                <a:latin typeface="JetBrains Mono"/>
              </a:rPr>
              <a:t>/talk-</a:t>
            </a:r>
            <a:r>
              <a:rPr lang="en-GB" sz="4000" dirty="0" err="1">
                <a:latin typeface="JetBrains Mono"/>
              </a:rPr>
              <a:t>jpa</a:t>
            </a:r>
            <a:r>
              <a:rPr lang="en-GB" sz="4000" dirty="0">
                <a:latin typeface="JetBrains Mono"/>
              </a:rPr>
              <a:t>-complexity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38081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CC62-C7D7-B0C3-14EA-466DED68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Disclaimer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C41B8-FD59-DE59-E0E3-EB700EEA393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89108" y="1553474"/>
            <a:ext cx="9979416" cy="700882"/>
          </a:xfrm>
        </p:spPr>
        <p:txBody>
          <a:bodyPr/>
          <a:lstStyle/>
          <a:p>
            <a:br>
              <a:rPr lang="en-GB" b="0" i="0" dirty="0">
                <a:effectLst/>
                <a:latin typeface="Courier New" panose="02070309020205020404" pitchFamily="49" charset="0"/>
              </a:rPr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This presentation may contain product features or functionality that are currently under development.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This overview of new technology represents no commitment from VMware to deliver these features in 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any generally available product.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Features are subject to change, and must not be included in contracts, purchase orders, or sales 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agreements of any kind.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Technical feasibility and market demand will affect final delivery.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Pricing and packaging for any new features/functionality/technology discussed or presented, have not 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been determined.</a:t>
            </a:r>
            <a:br>
              <a:rPr lang="en-GB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3341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1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9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r>
              <a:rPr lang="en-GB" sz="3600" dirty="0">
                <a:effectLst/>
                <a:latin typeface="JetBrains Mono"/>
              </a:rPr>
              <a:t>I was surprised at times as well.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I don’t give </a:t>
            </a:r>
            <a:r>
              <a:rPr lang="en-GB" sz="4800" dirty="0">
                <a:latin typeface="metropolislight"/>
              </a:rPr>
              <a:t>guarantees</a:t>
            </a:r>
            <a:r>
              <a:rPr lang="en-GB" sz="4800" dirty="0">
                <a:effectLst/>
                <a:latin typeface="JetBrains Mono"/>
              </a:rPr>
              <a:t>!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9262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EntityManager.persist</a:t>
            </a:r>
            <a:r>
              <a:rPr lang="en-GB" sz="4800" dirty="0">
                <a:effectLst/>
                <a:latin typeface="JetBrains Mono"/>
              </a:rPr>
              <a:t> save an entity to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92381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persist</a:t>
            </a:r>
            <a:r>
              <a:rPr lang="en-DE" dirty="0">
                <a:cs typeface="Courier New" panose="02070309020205020404" pitchFamily="49" charset="0"/>
              </a:rPr>
              <a:t> adds an entity to the persistence context. For this it needs an id.</a:t>
            </a:r>
          </a:p>
          <a:p>
            <a:r>
              <a:rPr lang="en-DE" dirty="0">
                <a:cs typeface="Courier New" panose="02070309020205020404" pitchFamily="49" charset="0"/>
              </a:rPr>
              <a:t>This might enforce an insert statement.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EntityManager.persist</a:t>
            </a:r>
            <a:r>
              <a:rPr lang="en-GB" sz="4800" dirty="0">
                <a:effectLst/>
                <a:latin typeface="JetBrains Mono"/>
              </a:rPr>
              <a:t> save an entity to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9429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EntityManager.find</a:t>
            </a:r>
            <a:r>
              <a:rPr lang="en-GB" sz="4800" dirty="0">
                <a:effectLst/>
                <a:latin typeface="JetBrains Mono"/>
              </a:rPr>
              <a:t>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an entity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65772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DE" dirty="0">
                <a:cs typeface="Courier New" panose="02070309020205020404" pitchFamily="49" charset="0"/>
              </a:rPr>
              <a:t> returns an entity from the persistence context. Only if the entity doesn’t exist there it will be loaded from the database.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EntityManager.find</a:t>
            </a:r>
            <a:r>
              <a:rPr lang="en-GB" sz="4800" dirty="0">
                <a:effectLst/>
                <a:latin typeface="JetBrains Mono"/>
              </a:rPr>
              <a:t>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an entity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3975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It’s complicated.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a query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entities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7937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1D418A"/>
      </a:accent1>
      <a:accent2>
        <a:srgbClr val="0091D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are Dark Template Guidelines 2022" id="{E600BE1A-727F-314A-8684-DECA1A1E9120}" vid="{B32584F9-BA57-B64B-94B9-B0913911AE1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VMware_dark_16x9">
  <a:themeElements>
    <a:clrScheme name="Custom 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1D418A"/>
      </a:accent1>
      <a:accent2>
        <a:srgbClr val="0091D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are Dark Template Guidelines 2022" id="{E600BE1A-727F-314A-8684-DECA1A1E9120}" vid="{B32584F9-BA57-B64B-94B9-B0913911AE10}"/>
    </a:ext>
  </a:extLst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4630</TotalTime>
  <Words>584</Words>
  <Application>Microsoft Office PowerPoint</Application>
  <PresentationFormat>Custom</PresentationFormat>
  <Paragraphs>77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Arial</vt:lpstr>
      <vt:lpstr>Camphor Std</vt:lpstr>
      <vt:lpstr>Comic Sans MS</vt:lpstr>
      <vt:lpstr>Courier New</vt:lpstr>
      <vt:lpstr>JetBrains Mono</vt:lpstr>
      <vt:lpstr>Metropolis</vt:lpstr>
      <vt:lpstr>Metropolis Light</vt:lpstr>
      <vt:lpstr>Metropolis Medium</vt:lpstr>
      <vt:lpstr>Metropolis Semi Bold</vt:lpstr>
      <vt:lpstr>metropolislight</vt:lpstr>
      <vt:lpstr>Open Sans</vt:lpstr>
      <vt:lpstr>System Font Regular</vt:lpstr>
      <vt:lpstr>VMware_dark_16x9</vt:lpstr>
      <vt:lpstr>Custom Design</vt:lpstr>
      <vt:lpstr>1_VMware_dark_16x9</vt:lpstr>
      <vt:lpstr>PowerPoint Presentation</vt:lpstr>
      <vt:lpstr>The Complexity of JPA</vt:lpstr>
      <vt:lpstr>Disclaimer</vt:lpstr>
      <vt:lpstr>I don’t give guarantees!</vt:lpstr>
      <vt:lpstr>Does EntityManager.persist save an entity to the database?</vt:lpstr>
      <vt:lpstr>Does EntityManager.persist save an entity to the database?</vt:lpstr>
      <vt:lpstr>Does EntityManager.find load an entity from the database?</vt:lpstr>
      <vt:lpstr>Does EntityManager.find load an entity from the database?</vt:lpstr>
      <vt:lpstr>Does a query load entities from the database?</vt:lpstr>
      <vt:lpstr>Does a query load entities from the database?</vt:lpstr>
      <vt:lpstr>A has a list of B and a version attribute. If you change, remove or add a B, does the version of A change?</vt:lpstr>
      <vt:lpstr>PowerPoint Presentation</vt:lpstr>
      <vt:lpstr>Can you use Java Records for entities?</vt:lpstr>
      <vt:lpstr>Can you use Java Records for entities?</vt:lpstr>
      <vt:lpstr>But Why?</vt:lpstr>
      <vt:lpstr>The Foundation</vt:lpstr>
      <vt:lpstr>The Root Problem</vt:lpstr>
      <vt:lpstr>Dirty Tracking</vt:lpstr>
      <vt:lpstr>Single Instance</vt:lpstr>
      <vt:lpstr>Single Instance of Everything</vt:lpstr>
      <vt:lpstr>Caching Instances</vt:lpstr>
      <vt:lpstr>No Clear Boundaries</vt:lpstr>
      <vt:lpstr>What’s the alternative?</vt:lpstr>
      <vt:lpstr>Spring Data JDBC</vt:lpstr>
      <vt:lpstr>Entities are</vt:lpstr>
      <vt:lpstr>Entities are</vt:lpstr>
      <vt:lpstr>Give it a try</vt:lpstr>
      <vt:lpstr>If you have to use JPA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Guidelines</dc:title>
  <dc:creator>Mathew Barnes</dc:creator>
  <cp:lastModifiedBy>Admin</cp:lastModifiedBy>
  <cp:revision>12</cp:revision>
  <dcterms:created xsi:type="dcterms:W3CDTF">2023-07-14T16:22:52Z</dcterms:created>
  <dcterms:modified xsi:type="dcterms:W3CDTF">2023-08-20T22:59:53Z</dcterms:modified>
</cp:coreProperties>
</file>